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4"/>
    <p:sldMasterId id="2147484068" r:id="rId5"/>
  </p:sldMasterIdLst>
  <p:notesMasterIdLst>
    <p:notesMasterId r:id="rId18"/>
  </p:notesMasterIdLst>
  <p:sldIdLst>
    <p:sldId id="284" r:id="rId6"/>
    <p:sldId id="299" r:id="rId7"/>
    <p:sldId id="303" r:id="rId8"/>
    <p:sldId id="304" r:id="rId9"/>
    <p:sldId id="305" r:id="rId10"/>
    <p:sldId id="306" r:id="rId11"/>
    <p:sldId id="310" r:id="rId12"/>
    <p:sldId id="311" r:id="rId13"/>
    <p:sldId id="313" r:id="rId14"/>
    <p:sldId id="314" r:id="rId15"/>
    <p:sldId id="312" r:id="rId16"/>
    <p:sldId id="301" r:id="rId1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Garamond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1145"/>
    <a:srgbClr val="006600"/>
    <a:srgbClr val="990033"/>
    <a:srgbClr val="9CCAB5"/>
    <a:srgbClr val="000000"/>
    <a:srgbClr val="FFFFFF"/>
    <a:srgbClr val="99FF99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řední styl 3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Styl Středně sytá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4B1156A-380E-4F78-BDF5-A606A8083BF9}" styleName="Střední styl 4 – zvýraznění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03447BB-5D67-496B-8E87-E561075AD55C}" styleName="Tmavý styl 1 – zvýraznění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1" autoAdjust="0"/>
  </p:normalViewPr>
  <p:slideViewPr>
    <p:cSldViewPr>
      <p:cViewPr>
        <p:scale>
          <a:sx n="76" d="100"/>
          <a:sy n="76" d="100"/>
        </p:scale>
        <p:origin x="-7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972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97C85-8808-4F4B-A029-F2484B589EE8}" type="doc">
      <dgm:prSet loTypeId="urn:microsoft.com/office/officeart/2008/layout/VerticalCurvedList" loCatId="list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cs-CZ"/>
        </a:p>
      </dgm:t>
    </dgm:pt>
    <dgm:pt modelId="{3D608BEC-71FA-41ED-9F6E-18001181EB2B}">
      <dgm:prSet phldrT="[Text]"/>
      <dgm:spPr/>
      <dgm:t>
        <a:bodyPr/>
        <a:lstStyle/>
        <a:p>
          <a:r>
            <a:rPr lang="cs-CZ" dirty="0" smtClean="0"/>
            <a:t>Způsob práce skupiny</a:t>
          </a:r>
          <a:endParaRPr lang="cs-CZ" dirty="0"/>
        </a:p>
      </dgm:t>
    </dgm:pt>
    <dgm:pt modelId="{59FBA4B3-3678-4705-BC51-30799E35B972}" type="parTrans" cxnId="{F0F182D4-6F6F-4F71-A1BA-63292A9189EE}">
      <dgm:prSet/>
      <dgm:spPr/>
      <dgm:t>
        <a:bodyPr/>
        <a:lstStyle/>
        <a:p>
          <a:endParaRPr lang="cs-CZ"/>
        </a:p>
      </dgm:t>
    </dgm:pt>
    <dgm:pt modelId="{C927DADC-DF37-44E6-AF5D-F9C81961F545}" type="sibTrans" cxnId="{F0F182D4-6F6F-4F71-A1BA-63292A9189EE}">
      <dgm:prSet/>
      <dgm:spPr/>
      <dgm:t>
        <a:bodyPr/>
        <a:lstStyle/>
        <a:p>
          <a:endParaRPr lang="cs-CZ"/>
        </a:p>
      </dgm:t>
    </dgm:pt>
    <dgm:pt modelId="{C4C167E7-E89A-4B57-9771-9CFDF106DBF4}">
      <dgm:prSet phldrT="[Text]"/>
      <dgm:spPr/>
      <dgm:t>
        <a:bodyPr/>
        <a:lstStyle/>
        <a:p>
          <a:r>
            <a:rPr lang="cs-CZ" dirty="0" smtClean="0"/>
            <a:t>Specifický cíl č. 1 – Přístup k informacím o poskytovatelích</a:t>
          </a:r>
          <a:endParaRPr lang="cs-CZ" dirty="0"/>
        </a:p>
      </dgm:t>
    </dgm:pt>
    <dgm:pt modelId="{FD30CC9B-AF86-4A07-AE9F-F9DF88F3690C}" type="parTrans" cxnId="{937407E9-2960-4EB4-A649-A6416637734A}">
      <dgm:prSet/>
      <dgm:spPr/>
      <dgm:t>
        <a:bodyPr/>
        <a:lstStyle/>
        <a:p>
          <a:endParaRPr lang="cs-CZ"/>
        </a:p>
      </dgm:t>
    </dgm:pt>
    <dgm:pt modelId="{282D6875-6713-4619-91F8-FD53EAB8D91C}" type="sibTrans" cxnId="{937407E9-2960-4EB4-A649-A6416637734A}">
      <dgm:prSet/>
      <dgm:spPr/>
      <dgm:t>
        <a:bodyPr/>
        <a:lstStyle/>
        <a:p>
          <a:endParaRPr lang="cs-CZ"/>
        </a:p>
      </dgm:t>
    </dgm:pt>
    <dgm:pt modelId="{0A0A01EA-5D2C-4524-B58B-299809C2752A}">
      <dgm:prSet phldrT="[Text]"/>
      <dgm:spPr/>
      <dgm:t>
        <a:bodyPr/>
        <a:lstStyle/>
        <a:p>
          <a:r>
            <a:rPr lang="cs-CZ" dirty="0" smtClean="0"/>
            <a:t>Závěr</a:t>
          </a:r>
          <a:endParaRPr lang="cs-CZ" dirty="0"/>
        </a:p>
      </dgm:t>
    </dgm:pt>
    <dgm:pt modelId="{D1D1D8AB-8EB7-40A3-9B5C-5E0378A4E2F8}" type="parTrans" cxnId="{4A177124-58F2-43A8-BFA7-957E061F03DD}">
      <dgm:prSet/>
      <dgm:spPr/>
      <dgm:t>
        <a:bodyPr/>
        <a:lstStyle/>
        <a:p>
          <a:endParaRPr lang="cs-CZ"/>
        </a:p>
      </dgm:t>
    </dgm:pt>
    <dgm:pt modelId="{866137D8-FB1E-4617-B0FF-6664F4AFA120}" type="sibTrans" cxnId="{4A177124-58F2-43A8-BFA7-957E061F03DD}">
      <dgm:prSet/>
      <dgm:spPr/>
      <dgm:t>
        <a:bodyPr/>
        <a:lstStyle/>
        <a:p>
          <a:endParaRPr lang="cs-CZ"/>
        </a:p>
      </dgm:t>
    </dgm:pt>
    <dgm:pt modelId="{6BA8CD68-3A5B-41B5-ACC8-CA42C032A70D}">
      <dgm:prSet/>
      <dgm:spPr/>
      <dgm:t>
        <a:bodyPr/>
        <a:lstStyle/>
        <a:p>
          <a:r>
            <a:rPr lang="cs-CZ" dirty="0" smtClean="0"/>
            <a:t>Specifický cíl č. 2 – Informace o zdravotním stavu</a:t>
          </a:r>
        </a:p>
      </dgm:t>
    </dgm:pt>
    <dgm:pt modelId="{F0260B66-63CF-49E5-99E4-E80D54B116BC}" type="parTrans" cxnId="{52D94285-9FA4-4B60-9502-7D25281A005B}">
      <dgm:prSet/>
      <dgm:spPr/>
      <dgm:t>
        <a:bodyPr/>
        <a:lstStyle/>
        <a:p>
          <a:endParaRPr lang="cs-CZ"/>
        </a:p>
      </dgm:t>
    </dgm:pt>
    <dgm:pt modelId="{AECA2D42-FAB5-4E18-954C-024EDCB45E7E}" type="sibTrans" cxnId="{52D94285-9FA4-4B60-9502-7D25281A005B}">
      <dgm:prSet/>
      <dgm:spPr/>
      <dgm:t>
        <a:bodyPr/>
        <a:lstStyle/>
        <a:p>
          <a:endParaRPr lang="cs-CZ"/>
        </a:p>
      </dgm:t>
    </dgm:pt>
    <dgm:pt modelId="{856D615E-7BA2-4684-BB42-95238C67F69F}">
      <dgm:prSet/>
      <dgm:spPr/>
      <dgm:t>
        <a:bodyPr/>
        <a:lstStyle/>
        <a:p>
          <a:r>
            <a:rPr lang="cs-CZ" dirty="0" smtClean="0"/>
            <a:t>Zvýšení zainteresovanosti občana na péči o vlastní zdraví </a:t>
          </a:r>
          <a:endParaRPr lang="cs-CZ" dirty="0"/>
        </a:p>
      </dgm:t>
    </dgm:pt>
    <dgm:pt modelId="{BF4D36B6-E16C-4BA1-8040-FA9954D6B772}" type="parTrans" cxnId="{7BA16831-78CA-4BF1-A123-BAB0F53AD603}">
      <dgm:prSet/>
      <dgm:spPr/>
      <dgm:t>
        <a:bodyPr/>
        <a:lstStyle/>
        <a:p>
          <a:endParaRPr lang="cs-CZ"/>
        </a:p>
      </dgm:t>
    </dgm:pt>
    <dgm:pt modelId="{8F2524ED-9D4D-4CD8-B0E8-F701A80E1EC4}" type="sibTrans" cxnId="{7BA16831-78CA-4BF1-A123-BAB0F53AD603}">
      <dgm:prSet/>
      <dgm:spPr/>
      <dgm:t>
        <a:bodyPr/>
        <a:lstStyle/>
        <a:p>
          <a:endParaRPr lang="cs-CZ"/>
        </a:p>
      </dgm:t>
    </dgm:pt>
    <dgm:pt modelId="{E87B8C34-604A-43D9-905C-5021F83E16EA}">
      <dgm:prSet/>
      <dgm:spPr/>
      <dgm:t>
        <a:bodyPr/>
        <a:lstStyle/>
        <a:p>
          <a:r>
            <a:rPr lang="cs-CZ" smtClean="0"/>
            <a:t>Specifický </a:t>
          </a:r>
          <a:r>
            <a:rPr lang="cs-CZ" dirty="0" smtClean="0"/>
            <a:t>cíl č. 3 – Informační podpora péče o vlastní zdraví</a:t>
          </a:r>
        </a:p>
      </dgm:t>
    </dgm:pt>
    <dgm:pt modelId="{52832761-0ECD-40DF-9E03-B6C8159A031F}" type="parTrans" cxnId="{0AC19957-4F4A-4223-ADDA-6510A5F1BCE8}">
      <dgm:prSet/>
      <dgm:spPr/>
      <dgm:t>
        <a:bodyPr/>
        <a:lstStyle/>
        <a:p>
          <a:endParaRPr lang="cs-CZ"/>
        </a:p>
      </dgm:t>
    </dgm:pt>
    <dgm:pt modelId="{EC24B590-84F5-4A07-9152-9D5ECAB18942}" type="sibTrans" cxnId="{0AC19957-4F4A-4223-ADDA-6510A5F1BCE8}">
      <dgm:prSet/>
      <dgm:spPr/>
      <dgm:t>
        <a:bodyPr/>
        <a:lstStyle/>
        <a:p>
          <a:endParaRPr lang="cs-CZ"/>
        </a:p>
      </dgm:t>
    </dgm:pt>
    <dgm:pt modelId="{BFFFBFC0-CE71-4AD8-9C78-20B4C963B0DD}" type="pres">
      <dgm:prSet presAssocID="{CC097C85-8808-4F4B-A029-F2484B589EE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cs-CZ"/>
        </a:p>
      </dgm:t>
    </dgm:pt>
    <dgm:pt modelId="{7AF31933-5BD8-4C8A-81B6-E3EE04486839}" type="pres">
      <dgm:prSet presAssocID="{CC097C85-8808-4F4B-A029-F2484B589EE8}" presName="Name1" presStyleCnt="0"/>
      <dgm:spPr/>
    </dgm:pt>
    <dgm:pt modelId="{2360F631-3214-4517-BAEA-13182A703F4C}" type="pres">
      <dgm:prSet presAssocID="{CC097C85-8808-4F4B-A029-F2484B589EE8}" presName="cycle" presStyleCnt="0"/>
      <dgm:spPr/>
    </dgm:pt>
    <dgm:pt modelId="{4DC4C280-CC4E-497E-A3A1-62FA7AE53531}" type="pres">
      <dgm:prSet presAssocID="{CC097C85-8808-4F4B-A029-F2484B589EE8}" presName="srcNode" presStyleLbl="node1" presStyleIdx="0" presStyleCnt="6"/>
      <dgm:spPr/>
    </dgm:pt>
    <dgm:pt modelId="{602232A6-84CE-4E1A-BDC4-E69AAC025377}" type="pres">
      <dgm:prSet presAssocID="{CC097C85-8808-4F4B-A029-F2484B589EE8}" presName="conn" presStyleLbl="parChTrans1D2" presStyleIdx="0" presStyleCnt="1"/>
      <dgm:spPr/>
      <dgm:t>
        <a:bodyPr/>
        <a:lstStyle/>
        <a:p>
          <a:endParaRPr lang="cs-CZ"/>
        </a:p>
      </dgm:t>
    </dgm:pt>
    <dgm:pt modelId="{DB85595A-ACB2-402D-8E3B-7E90034C9D74}" type="pres">
      <dgm:prSet presAssocID="{CC097C85-8808-4F4B-A029-F2484B589EE8}" presName="extraNode" presStyleLbl="node1" presStyleIdx="0" presStyleCnt="6"/>
      <dgm:spPr/>
    </dgm:pt>
    <dgm:pt modelId="{90346264-7F6A-4EF2-883B-A28C2200C8FD}" type="pres">
      <dgm:prSet presAssocID="{CC097C85-8808-4F4B-A029-F2484B589EE8}" presName="dstNode" presStyleLbl="node1" presStyleIdx="0" presStyleCnt="6"/>
      <dgm:spPr/>
    </dgm:pt>
    <dgm:pt modelId="{88713AD3-30CB-442B-AEDA-4592E23A4D1C}" type="pres">
      <dgm:prSet presAssocID="{3D608BEC-71FA-41ED-9F6E-18001181EB2B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6B52AA0-C67C-455C-B838-FF34AF5B69FC}" type="pres">
      <dgm:prSet presAssocID="{3D608BEC-71FA-41ED-9F6E-18001181EB2B}" presName="accent_1" presStyleCnt="0"/>
      <dgm:spPr/>
    </dgm:pt>
    <dgm:pt modelId="{36D5D293-8C89-47BE-B7FB-AB5A20A87343}" type="pres">
      <dgm:prSet presAssocID="{3D608BEC-71FA-41ED-9F6E-18001181EB2B}" presName="accentRepeatNode" presStyleLbl="solidFgAcc1" presStyleIdx="0" presStyleCnt="6"/>
      <dgm:spPr/>
    </dgm:pt>
    <dgm:pt modelId="{F02A6686-4C57-4C92-86DD-9D92F4349CF3}" type="pres">
      <dgm:prSet presAssocID="{856D615E-7BA2-4684-BB42-95238C67F69F}" presName="text_2" presStyleLbl="node1" presStyleIdx="1" presStyleCnt="6" custLinFactNeighborX="-894" custLinFactNeighborY="245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F975B68-57C8-406A-BCDB-D91F5414CE44}" type="pres">
      <dgm:prSet presAssocID="{856D615E-7BA2-4684-BB42-95238C67F69F}" presName="accent_2" presStyleCnt="0"/>
      <dgm:spPr/>
    </dgm:pt>
    <dgm:pt modelId="{AD37331E-26D0-4548-82E6-299F0BC6E3EC}" type="pres">
      <dgm:prSet presAssocID="{856D615E-7BA2-4684-BB42-95238C67F69F}" presName="accentRepeatNode" presStyleLbl="solidFgAcc1" presStyleIdx="1" presStyleCnt="6"/>
      <dgm:spPr/>
    </dgm:pt>
    <dgm:pt modelId="{028D8D62-FCB5-4ECC-967D-8759525C31D0}" type="pres">
      <dgm:prSet presAssocID="{C4C167E7-E89A-4B57-9771-9CFDF106DBF4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2ED0FFE-2CB5-48E0-848F-C1F40D0E46B7}" type="pres">
      <dgm:prSet presAssocID="{C4C167E7-E89A-4B57-9771-9CFDF106DBF4}" presName="accent_3" presStyleCnt="0"/>
      <dgm:spPr/>
    </dgm:pt>
    <dgm:pt modelId="{CF8B7467-10AD-414A-A28B-076D7FAD2FFB}" type="pres">
      <dgm:prSet presAssocID="{C4C167E7-E89A-4B57-9771-9CFDF106DBF4}" presName="accentRepeatNode" presStyleLbl="solidFgAcc1" presStyleIdx="2" presStyleCnt="6"/>
      <dgm:spPr/>
    </dgm:pt>
    <dgm:pt modelId="{E69A0B6A-A235-4C63-83C4-11AE67ED80C6}" type="pres">
      <dgm:prSet presAssocID="{6BA8CD68-3A5B-41B5-ACC8-CA42C032A70D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B6E5F44-2BFF-4C06-9A73-72642131D53D}" type="pres">
      <dgm:prSet presAssocID="{6BA8CD68-3A5B-41B5-ACC8-CA42C032A70D}" presName="accent_4" presStyleCnt="0"/>
      <dgm:spPr/>
    </dgm:pt>
    <dgm:pt modelId="{8EB59A82-C85C-4455-BBB5-B85C06D158A0}" type="pres">
      <dgm:prSet presAssocID="{6BA8CD68-3A5B-41B5-ACC8-CA42C032A70D}" presName="accentRepeatNode" presStyleLbl="solidFgAcc1" presStyleIdx="3" presStyleCnt="6"/>
      <dgm:spPr/>
    </dgm:pt>
    <dgm:pt modelId="{0AFE7DBA-0750-44DA-8873-24A58CBAF7AF}" type="pres">
      <dgm:prSet presAssocID="{E87B8C34-604A-43D9-905C-5021F83E16EA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637F745-6759-4742-96EF-F4379203290D}" type="pres">
      <dgm:prSet presAssocID="{E87B8C34-604A-43D9-905C-5021F83E16EA}" presName="accent_5" presStyleCnt="0"/>
      <dgm:spPr/>
    </dgm:pt>
    <dgm:pt modelId="{6FA55096-318B-4670-8247-4C97EED69707}" type="pres">
      <dgm:prSet presAssocID="{E87B8C34-604A-43D9-905C-5021F83E16EA}" presName="accentRepeatNode" presStyleLbl="solidFgAcc1" presStyleIdx="4" presStyleCnt="6"/>
      <dgm:spPr/>
    </dgm:pt>
    <dgm:pt modelId="{4F6A1660-ED0C-43DA-B5A8-3EC1E0206A06}" type="pres">
      <dgm:prSet presAssocID="{0A0A01EA-5D2C-4524-B58B-299809C2752A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1326C62-3453-4A8F-B3C1-5790C11E17B9}" type="pres">
      <dgm:prSet presAssocID="{0A0A01EA-5D2C-4524-B58B-299809C2752A}" presName="accent_6" presStyleCnt="0"/>
      <dgm:spPr/>
    </dgm:pt>
    <dgm:pt modelId="{E2FAB83D-2A6A-406E-A690-E03F8F870087}" type="pres">
      <dgm:prSet presAssocID="{0A0A01EA-5D2C-4524-B58B-299809C2752A}" presName="accentRepeatNode" presStyleLbl="solidFgAcc1" presStyleIdx="5" presStyleCnt="6"/>
      <dgm:spPr/>
    </dgm:pt>
  </dgm:ptLst>
  <dgm:cxnLst>
    <dgm:cxn modelId="{0AC19957-4F4A-4223-ADDA-6510A5F1BCE8}" srcId="{CC097C85-8808-4F4B-A029-F2484B589EE8}" destId="{E87B8C34-604A-43D9-905C-5021F83E16EA}" srcOrd="4" destOrd="0" parTransId="{52832761-0ECD-40DF-9E03-B6C8159A031F}" sibTransId="{EC24B590-84F5-4A07-9152-9D5ECAB18942}"/>
    <dgm:cxn modelId="{3FEC17D6-EEE5-4F23-AB99-A178F366CF46}" type="presOf" srcId="{C927DADC-DF37-44E6-AF5D-F9C81961F545}" destId="{602232A6-84CE-4E1A-BDC4-E69AAC025377}" srcOrd="0" destOrd="0" presId="urn:microsoft.com/office/officeart/2008/layout/VerticalCurvedList"/>
    <dgm:cxn modelId="{3D1BA219-5712-4F32-8E99-70E4EF68A278}" type="presOf" srcId="{C4C167E7-E89A-4B57-9771-9CFDF106DBF4}" destId="{028D8D62-FCB5-4ECC-967D-8759525C31D0}" srcOrd="0" destOrd="0" presId="urn:microsoft.com/office/officeart/2008/layout/VerticalCurvedList"/>
    <dgm:cxn modelId="{E97C0D1E-4958-43C4-AD4D-DE56B101516E}" type="presOf" srcId="{856D615E-7BA2-4684-BB42-95238C67F69F}" destId="{F02A6686-4C57-4C92-86DD-9D92F4349CF3}" srcOrd="0" destOrd="0" presId="urn:microsoft.com/office/officeart/2008/layout/VerticalCurvedList"/>
    <dgm:cxn modelId="{7BA16831-78CA-4BF1-A123-BAB0F53AD603}" srcId="{CC097C85-8808-4F4B-A029-F2484B589EE8}" destId="{856D615E-7BA2-4684-BB42-95238C67F69F}" srcOrd="1" destOrd="0" parTransId="{BF4D36B6-E16C-4BA1-8040-FA9954D6B772}" sibTransId="{8F2524ED-9D4D-4CD8-B0E8-F701A80E1EC4}"/>
    <dgm:cxn modelId="{BF83B081-E093-4A2C-A3B2-156320A81AAC}" type="presOf" srcId="{6BA8CD68-3A5B-41B5-ACC8-CA42C032A70D}" destId="{E69A0B6A-A235-4C63-83C4-11AE67ED80C6}" srcOrd="0" destOrd="0" presId="urn:microsoft.com/office/officeart/2008/layout/VerticalCurvedList"/>
    <dgm:cxn modelId="{F92E1061-A2AA-4BC0-AE51-545A19451C09}" type="presOf" srcId="{3D608BEC-71FA-41ED-9F6E-18001181EB2B}" destId="{88713AD3-30CB-442B-AEDA-4592E23A4D1C}" srcOrd="0" destOrd="0" presId="urn:microsoft.com/office/officeart/2008/layout/VerticalCurvedList"/>
    <dgm:cxn modelId="{937407E9-2960-4EB4-A649-A6416637734A}" srcId="{CC097C85-8808-4F4B-A029-F2484B589EE8}" destId="{C4C167E7-E89A-4B57-9771-9CFDF106DBF4}" srcOrd="2" destOrd="0" parTransId="{FD30CC9B-AF86-4A07-AE9F-F9DF88F3690C}" sibTransId="{282D6875-6713-4619-91F8-FD53EAB8D91C}"/>
    <dgm:cxn modelId="{AFBF403B-9099-4C73-B0E3-7109FCB54CC9}" type="presOf" srcId="{E87B8C34-604A-43D9-905C-5021F83E16EA}" destId="{0AFE7DBA-0750-44DA-8873-24A58CBAF7AF}" srcOrd="0" destOrd="0" presId="urn:microsoft.com/office/officeart/2008/layout/VerticalCurvedList"/>
    <dgm:cxn modelId="{F0F182D4-6F6F-4F71-A1BA-63292A9189EE}" srcId="{CC097C85-8808-4F4B-A029-F2484B589EE8}" destId="{3D608BEC-71FA-41ED-9F6E-18001181EB2B}" srcOrd="0" destOrd="0" parTransId="{59FBA4B3-3678-4705-BC51-30799E35B972}" sibTransId="{C927DADC-DF37-44E6-AF5D-F9C81961F545}"/>
    <dgm:cxn modelId="{B20A7813-51B9-4988-A0D9-44E9EC4010EB}" type="presOf" srcId="{0A0A01EA-5D2C-4524-B58B-299809C2752A}" destId="{4F6A1660-ED0C-43DA-B5A8-3EC1E0206A06}" srcOrd="0" destOrd="0" presId="urn:microsoft.com/office/officeart/2008/layout/VerticalCurvedList"/>
    <dgm:cxn modelId="{4483377D-9F33-4DF1-BDD8-E092EEC028CC}" type="presOf" srcId="{CC097C85-8808-4F4B-A029-F2484B589EE8}" destId="{BFFFBFC0-CE71-4AD8-9C78-20B4C963B0DD}" srcOrd="0" destOrd="0" presId="urn:microsoft.com/office/officeart/2008/layout/VerticalCurvedList"/>
    <dgm:cxn modelId="{4A177124-58F2-43A8-BFA7-957E061F03DD}" srcId="{CC097C85-8808-4F4B-A029-F2484B589EE8}" destId="{0A0A01EA-5D2C-4524-B58B-299809C2752A}" srcOrd="5" destOrd="0" parTransId="{D1D1D8AB-8EB7-40A3-9B5C-5E0378A4E2F8}" sibTransId="{866137D8-FB1E-4617-B0FF-6664F4AFA120}"/>
    <dgm:cxn modelId="{52D94285-9FA4-4B60-9502-7D25281A005B}" srcId="{CC097C85-8808-4F4B-A029-F2484B589EE8}" destId="{6BA8CD68-3A5B-41B5-ACC8-CA42C032A70D}" srcOrd="3" destOrd="0" parTransId="{F0260B66-63CF-49E5-99E4-E80D54B116BC}" sibTransId="{AECA2D42-FAB5-4E18-954C-024EDCB45E7E}"/>
    <dgm:cxn modelId="{0A24BBF5-11DE-4EE3-AD82-E55922E87602}" type="presParOf" srcId="{BFFFBFC0-CE71-4AD8-9C78-20B4C963B0DD}" destId="{7AF31933-5BD8-4C8A-81B6-E3EE04486839}" srcOrd="0" destOrd="0" presId="urn:microsoft.com/office/officeart/2008/layout/VerticalCurvedList"/>
    <dgm:cxn modelId="{A560F25A-C26D-4454-B30B-ED775CCB6180}" type="presParOf" srcId="{7AF31933-5BD8-4C8A-81B6-E3EE04486839}" destId="{2360F631-3214-4517-BAEA-13182A703F4C}" srcOrd="0" destOrd="0" presId="urn:microsoft.com/office/officeart/2008/layout/VerticalCurvedList"/>
    <dgm:cxn modelId="{7A138723-8F28-4FBF-8669-587CC2D437D9}" type="presParOf" srcId="{2360F631-3214-4517-BAEA-13182A703F4C}" destId="{4DC4C280-CC4E-497E-A3A1-62FA7AE53531}" srcOrd="0" destOrd="0" presId="urn:microsoft.com/office/officeart/2008/layout/VerticalCurvedList"/>
    <dgm:cxn modelId="{83FAA237-DDA2-4605-A492-74649532304C}" type="presParOf" srcId="{2360F631-3214-4517-BAEA-13182A703F4C}" destId="{602232A6-84CE-4E1A-BDC4-E69AAC025377}" srcOrd="1" destOrd="0" presId="urn:microsoft.com/office/officeart/2008/layout/VerticalCurvedList"/>
    <dgm:cxn modelId="{B65057A6-3D67-49CA-9249-2940908F89A6}" type="presParOf" srcId="{2360F631-3214-4517-BAEA-13182A703F4C}" destId="{DB85595A-ACB2-402D-8E3B-7E90034C9D74}" srcOrd="2" destOrd="0" presId="urn:microsoft.com/office/officeart/2008/layout/VerticalCurvedList"/>
    <dgm:cxn modelId="{F3BB5E3C-E1B9-497C-B316-C691759B99CF}" type="presParOf" srcId="{2360F631-3214-4517-BAEA-13182A703F4C}" destId="{90346264-7F6A-4EF2-883B-A28C2200C8FD}" srcOrd="3" destOrd="0" presId="urn:microsoft.com/office/officeart/2008/layout/VerticalCurvedList"/>
    <dgm:cxn modelId="{D82F1C4A-3A87-4B29-BFB1-001995B1C155}" type="presParOf" srcId="{7AF31933-5BD8-4C8A-81B6-E3EE04486839}" destId="{88713AD3-30CB-442B-AEDA-4592E23A4D1C}" srcOrd="1" destOrd="0" presId="urn:microsoft.com/office/officeart/2008/layout/VerticalCurvedList"/>
    <dgm:cxn modelId="{D213081A-F023-4DD1-A712-A7F0E15BEB81}" type="presParOf" srcId="{7AF31933-5BD8-4C8A-81B6-E3EE04486839}" destId="{C6B52AA0-C67C-455C-B838-FF34AF5B69FC}" srcOrd="2" destOrd="0" presId="urn:microsoft.com/office/officeart/2008/layout/VerticalCurvedList"/>
    <dgm:cxn modelId="{1A790B6D-32D3-4E13-8105-F593646417EB}" type="presParOf" srcId="{C6B52AA0-C67C-455C-B838-FF34AF5B69FC}" destId="{36D5D293-8C89-47BE-B7FB-AB5A20A87343}" srcOrd="0" destOrd="0" presId="urn:microsoft.com/office/officeart/2008/layout/VerticalCurvedList"/>
    <dgm:cxn modelId="{EADD8421-BB95-4A54-AD05-8C8830D5BAA9}" type="presParOf" srcId="{7AF31933-5BD8-4C8A-81B6-E3EE04486839}" destId="{F02A6686-4C57-4C92-86DD-9D92F4349CF3}" srcOrd="3" destOrd="0" presId="urn:microsoft.com/office/officeart/2008/layout/VerticalCurvedList"/>
    <dgm:cxn modelId="{6542E8EF-1208-49B1-89E1-823FF1117FA6}" type="presParOf" srcId="{7AF31933-5BD8-4C8A-81B6-E3EE04486839}" destId="{5F975B68-57C8-406A-BCDB-D91F5414CE44}" srcOrd="4" destOrd="0" presId="urn:microsoft.com/office/officeart/2008/layout/VerticalCurvedList"/>
    <dgm:cxn modelId="{053E5430-09BA-41E5-93DB-6A3070C26655}" type="presParOf" srcId="{5F975B68-57C8-406A-BCDB-D91F5414CE44}" destId="{AD37331E-26D0-4548-82E6-299F0BC6E3EC}" srcOrd="0" destOrd="0" presId="urn:microsoft.com/office/officeart/2008/layout/VerticalCurvedList"/>
    <dgm:cxn modelId="{CEEF0196-669F-4F8A-83B3-D36A4A8199BF}" type="presParOf" srcId="{7AF31933-5BD8-4C8A-81B6-E3EE04486839}" destId="{028D8D62-FCB5-4ECC-967D-8759525C31D0}" srcOrd="5" destOrd="0" presId="urn:microsoft.com/office/officeart/2008/layout/VerticalCurvedList"/>
    <dgm:cxn modelId="{54D25E0E-5CA2-41A2-BA24-1C5A381CF27E}" type="presParOf" srcId="{7AF31933-5BD8-4C8A-81B6-E3EE04486839}" destId="{32ED0FFE-2CB5-48E0-848F-C1F40D0E46B7}" srcOrd="6" destOrd="0" presId="urn:microsoft.com/office/officeart/2008/layout/VerticalCurvedList"/>
    <dgm:cxn modelId="{B1B4DAB4-C5E6-4708-9A5D-F2F960756DDB}" type="presParOf" srcId="{32ED0FFE-2CB5-48E0-848F-C1F40D0E46B7}" destId="{CF8B7467-10AD-414A-A28B-076D7FAD2FFB}" srcOrd="0" destOrd="0" presId="urn:microsoft.com/office/officeart/2008/layout/VerticalCurvedList"/>
    <dgm:cxn modelId="{4E47006D-5A05-4B64-8437-90151F9ECDA0}" type="presParOf" srcId="{7AF31933-5BD8-4C8A-81B6-E3EE04486839}" destId="{E69A0B6A-A235-4C63-83C4-11AE67ED80C6}" srcOrd="7" destOrd="0" presId="urn:microsoft.com/office/officeart/2008/layout/VerticalCurvedList"/>
    <dgm:cxn modelId="{788126D1-4971-4970-9C10-49C8D3BC3B18}" type="presParOf" srcId="{7AF31933-5BD8-4C8A-81B6-E3EE04486839}" destId="{6B6E5F44-2BFF-4C06-9A73-72642131D53D}" srcOrd="8" destOrd="0" presId="urn:microsoft.com/office/officeart/2008/layout/VerticalCurvedList"/>
    <dgm:cxn modelId="{5F910417-8734-4181-99D5-AAA4302BF8F2}" type="presParOf" srcId="{6B6E5F44-2BFF-4C06-9A73-72642131D53D}" destId="{8EB59A82-C85C-4455-BBB5-B85C06D158A0}" srcOrd="0" destOrd="0" presId="urn:microsoft.com/office/officeart/2008/layout/VerticalCurvedList"/>
    <dgm:cxn modelId="{09F0C08E-C500-4DDF-8E8C-A723BFA48A64}" type="presParOf" srcId="{7AF31933-5BD8-4C8A-81B6-E3EE04486839}" destId="{0AFE7DBA-0750-44DA-8873-24A58CBAF7AF}" srcOrd="9" destOrd="0" presId="urn:microsoft.com/office/officeart/2008/layout/VerticalCurvedList"/>
    <dgm:cxn modelId="{60F73642-15CD-4059-93B7-A2F05E76F1AF}" type="presParOf" srcId="{7AF31933-5BD8-4C8A-81B6-E3EE04486839}" destId="{A637F745-6759-4742-96EF-F4379203290D}" srcOrd="10" destOrd="0" presId="urn:microsoft.com/office/officeart/2008/layout/VerticalCurvedList"/>
    <dgm:cxn modelId="{560AC6E1-B805-4AF1-B932-8592FD5D6BD2}" type="presParOf" srcId="{A637F745-6759-4742-96EF-F4379203290D}" destId="{6FA55096-318B-4670-8247-4C97EED69707}" srcOrd="0" destOrd="0" presId="urn:microsoft.com/office/officeart/2008/layout/VerticalCurvedList"/>
    <dgm:cxn modelId="{15FE1827-2DC7-45D7-B5DC-7AE0A3E7E7F3}" type="presParOf" srcId="{7AF31933-5BD8-4C8A-81B6-E3EE04486839}" destId="{4F6A1660-ED0C-43DA-B5A8-3EC1E0206A06}" srcOrd="11" destOrd="0" presId="urn:microsoft.com/office/officeart/2008/layout/VerticalCurvedList"/>
    <dgm:cxn modelId="{CD029D8A-B3DC-4AD7-85C0-067D7176A629}" type="presParOf" srcId="{7AF31933-5BD8-4C8A-81B6-E3EE04486839}" destId="{A1326C62-3453-4A8F-B3C1-5790C11E17B9}" srcOrd="12" destOrd="0" presId="urn:microsoft.com/office/officeart/2008/layout/VerticalCurvedList"/>
    <dgm:cxn modelId="{3B14EF0A-C6E3-4E47-9AC7-8771DEBF83DE}" type="presParOf" srcId="{A1326C62-3453-4A8F-B3C1-5790C11E17B9}" destId="{E2FAB83D-2A6A-406E-A690-E03F8F87008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dirty="0" smtClean="0"/>
            <a:t>Seznam členů PS</a:t>
          </a:r>
          <a:endParaRPr lang="cs-CZ" dirty="0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b="1" dirty="0" smtClean="0"/>
            <a:t>MUDr. Pavel Vepřek</a:t>
          </a:r>
          <a:r>
            <a:rPr lang="cs-CZ" dirty="0" smtClean="0"/>
            <a:t> - </a:t>
          </a:r>
          <a:r>
            <a:rPr lang="cs-CZ" b="1" dirty="0" smtClean="0"/>
            <a:t>vedoucí pracovní skupiny</a:t>
          </a:r>
          <a:r>
            <a:rPr lang="cs-CZ" dirty="0" smtClean="0"/>
            <a:t> 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FBC4E7BB-E791-4DE2-8325-8BF71E3E18E2}">
      <dgm:prSet/>
      <dgm:spPr/>
      <dgm:t>
        <a:bodyPr/>
        <a:lstStyle/>
        <a:p>
          <a:r>
            <a:rPr lang="cs-CZ" dirty="0" smtClean="0"/>
            <a:t>MUDr. Lukáš </a:t>
          </a:r>
          <a:r>
            <a:rPr lang="cs-CZ" dirty="0" err="1" smtClean="0"/>
            <a:t>Velev</a:t>
          </a:r>
          <a:r>
            <a:rPr lang="cs-CZ" dirty="0" smtClean="0"/>
            <a:t>, MHA </a:t>
          </a:r>
          <a:endParaRPr lang="cs-CZ" dirty="0"/>
        </a:p>
      </dgm:t>
    </dgm:pt>
    <dgm:pt modelId="{23EB2B2A-2629-4D94-B69F-40000F280731}" type="parTrans" cxnId="{ADB8C05A-56CD-44B8-9D0D-52DE21366B55}">
      <dgm:prSet/>
      <dgm:spPr/>
      <dgm:t>
        <a:bodyPr/>
        <a:lstStyle/>
        <a:p>
          <a:endParaRPr lang="cs-CZ"/>
        </a:p>
      </dgm:t>
    </dgm:pt>
    <dgm:pt modelId="{08DB8DBE-828F-44AD-8DE6-E628E0903291}" type="sibTrans" cxnId="{ADB8C05A-56CD-44B8-9D0D-52DE21366B55}">
      <dgm:prSet/>
      <dgm:spPr/>
      <dgm:t>
        <a:bodyPr/>
        <a:lstStyle/>
        <a:p>
          <a:endParaRPr lang="cs-CZ"/>
        </a:p>
      </dgm:t>
    </dgm:pt>
    <dgm:pt modelId="{29B21978-8F2A-4360-ABB9-4C7907CA46A5}">
      <dgm:prSet/>
      <dgm:spPr/>
      <dgm:t>
        <a:bodyPr/>
        <a:lstStyle/>
        <a:p>
          <a:r>
            <a:rPr lang="cs-CZ" dirty="0" smtClean="0"/>
            <a:t>RNDr. Martin Vydra </a:t>
          </a:r>
          <a:endParaRPr lang="cs-CZ" dirty="0"/>
        </a:p>
      </dgm:t>
    </dgm:pt>
    <dgm:pt modelId="{52C73F4D-128C-4B31-BE2D-39DFCE28E6E0}" type="parTrans" cxnId="{62305BD8-6440-4FFC-AF07-8F3DD5A086D1}">
      <dgm:prSet/>
      <dgm:spPr/>
      <dgm:t>
        <a:bodyPr/>
        <a:lstStyle/>
        <a:p>
          <a:endParaRPr lang="cs-CZ"/>
        </a:p>
      </dgm:t>
    </dgm:pt>
    <dgm:pt modelId="{E38EA4EE-639F-4C32-8C86-F5F0812D4B2F}" type="sibTrans" cxnId="{62305BD8-6440-4FFC-AF07-8F3DD5A086D1}">
      <dgm:prSet/>
      <dgm:spPr/>
      <dgm:t>
        <a:bodyPr/>
        <a:lstStyle/>
        <a:p>
          <a:endParaRPr lang="cs-CZ"/>
        </a:p>
      </dgm:t>
    </dgm:pt>
    <dgm:pt modelId="{5F31A91E-3D5F-4A50-ACE7-60EEE15B3EFD}">
      <dgm:prSet/>
      <dgm:spPr/>
      <dgm:t>
        <a:bodyPr/>
        <a:lstStyle/>
        <a:p>
          <a:r>
            <a:rPr lang="cs-CZ" dirty="0" smtClean="0"/>
            <a:t>Daniela </a:t>
          </a:r>
          <a:r>
            <a:rPr lang="cs-CZ" dirty="0" err="1" smtClean="0"/>
            <a:t>Lidinská</a:t>
          </a:r>
          <a:r>
            <a:rPr lang="cs-CZ" dirty="0" smtClean="0"/>
            <a:t> </a:t>
          </a:r>
          <a:endParaRPr lang="cs-CZ" dirty="0"/>
        </a:p>
      </dgm:t>
    </dgm:pt>
    <dgm:pt modelId="{857A5800-A866-40E6-9AB0-5C7B345ED1E5}" type="parTrans" cxnId="{DA26D5B1-75FC-4B91-93D2-FA3BDEFDBBC7}">
      <dgm:prSet/>
      <dgm:spPr/>
      <dgm:t>
        <a:bodyPr/>
        <a:lstStyle/>
        <a:p>
          <a:endParaRPr lang="cs-CZ"/>
        </a:p>
      </dgm:t>
    </dgm:pt>
    <dgm:pt modelId="{4AE7C858-AB9E-459F-8779-103470B1DDAA}" type="sibTrans" cxnId="{DA26D5B1-75FC-4B91-93D2-FA3BDEFDBBC7}">
      <dgm:prSet/>
      <dgm:spPr/>
      <dgm:t>
        <a:bodyPr/>
        <a:lstStyle/>
        <a:p>
          <a:endParaRPr lang="cs-CZ"/>
        </a:p>
      </dgm:t>
    </dgm:pt>
    <dgm:pt modelId="{926E9869-3A0B-4A07-9DA3-69FF9BE7A5E8}">
      <dgm:prSet/>
      <dgm:spPr/>
      <dgm:t>
        <a:bodyPr/>
        <a:lstStyle/>
        <a:p>
          <a:r>
            <a:rPr lang="cs-CZ" dirty="0" smtClean="0"/>
            <a:t>Ing. Ladislav Friedrich, CSc.</a:t>
          </a:r>
          <a:endParaRPr lang="cs-CZ" dirty="0"/>
        </a:p>
      </dgm:t>
    </dgm:pt>
    <dgm:pt modelId="{268DB424-67ED-4CD2-B26C-F30E1FF3956E}" type="parTrans" cxnId="{E2222073-9040-4B6A-BEB3-1279E0FF4C15}">
      <dgm:prSet/>
      <dgm:spPr/>
      <dgm:t>
        <a:bodyPr/>
        <a:lstStyle/>
        <a:p>
          <a:endParaRPr lang="cs-CZ"/>
        </a:p>
      </dgm:t>
    </dgm:pt>
    <dgm:pt modelId="{6A8B0193-DC5A-49D3-9128-18E0C8753176}" type="sibTrans" cxnId="{E2222073-9040-4B6A-BEB3-1279E0FF4C15}">
      <dgm:prSet/>
      <dgm:spPr/>
      <dgm:t>
        <a:bodyPr/>
        <a:lstStyle/>
        <a:p>
          <a:endParaRPr lang="cs-CZ"/>
        </a:p>
      </dgm:t>
    </dgm:pt>
    <dgm:pt modelId="{0077E694-506D-4C8B-BE6C-E9D90D42E8C5}">
      <dgm:prSet/>
      <dgm:spPr/>
      <dgm:t>
        <a:bodyPr/>
        <a:lstStyle/>
        <a:p>
          <a:r>
            <a:rPr lang="cs-CZ" dirty="0" smtClean="0"/>
            <a:t>Ing. Marian Mačko</a:t>
          </a:r>
          <a:endParaRPr lang="cs-CZ" dirty="0"/>
        </a:p>
      </dgm:t>
    </dgm:pt>
    <dgm:pt modelId="{14D4D8D6-B059-40F1-89D0-50B4B8151873}" type="parTrans" cxnId="{06A4E2C2-D898-432F-AC36-A2AD42947F48}">
      <dgm:prSet/>
      <dgm:spPr/>
      <dgm:t>
        <a:bodyPr/>
        <a:lstStyle/>
        <a:p>
          <a:endParaRPr lang="cs-CZ"/>
        </a:p>
      </dgm:t>
    </dgm:pt>
    <dgm:pt modelId="{EB002830-AFB7-48C9-9D07-1C83DEA8C65D}" type="sibTrans" cxnId="{06A4E2C2-D898-432F-AC36-A2AD42947F48}">
      <dgm:prSet/>
      <dgm:spPr/>
      <dgm:t>
        <a:bodyPr/>
        <a:lstStyle/>
        <a:p>
          <a:endParaRPr lang="cs-CZ"/>
        </a:p>
      </dgm:t>
    </dgm:pt>
    <dgm:pt modelId="{9D3B5FC7-FDF8-4464-9279-67B4B9DEE1B0}">
      <dgm:prSet/>
      <dgm:spPr/>
      <dgm:t>
        <a:bodyPr/>
        <a:lstStyle/>
        <a:p>
          <a:r>
            <a:rPr lang="cs-CZ" dirty="0" smtClean="0"/>
            <a:t>Ing. Ján Mikolaj</a:t>
          </a:r>
          <a:endParaRPr lang="cs-CZ" dirty="0"/>
        </a:p>
      </dgm:t>
    </dgm:pt>
    <dgm:pt modelId="{240F22E8-4A13-4FA6-9B3E-ED08BCDE77F2}" type="parTrans" cxnId="{2947F119-BB00-400D-8A3B-02C1892CAB80}">
      <dgm:prSet/>
      <dgm:spPr/>
      <dgm:t>
        <a:bodyPr/>
        <a:lstStyle/>
        <a:p>
          <a:endParaRPr lang="cs-CZ"/>
        </a:p>
      </dgm:t>
    </dgm:pt>
    <dgm:pt modelId="{F45748A1-B6C4-41DD-96C4-642FAFB12766}" type="sibTrans" cxnId="{2947F119-BB00-400D-8A3B-02C1892CAB80}">
      <dgm:prSet/>
      <dgm:spPr/>
      <dgm:t>
        <a:bodyPr/>
        <a:lstStyle/>
        <a:p>
          <a:endParaRPr lang="cs-CZ"/>
        </a:p>
      </dgm:t>
    </dgm:pt>
    <dgm:pt modelId="{117A080B-EF1E-40EB-86A8-226854F2CDE8}">
      <dgm:prSet phldrT="[Text]"/>
      <dgm:spPr/>
      <dgm:t>
        <a:bodyPr/>
        <a:lstStyle/>
        <a:p>
          <a:r>
            <a:rPr lang="cs-CZ" b="1" dirty="0" smtClean="0"/>
            <a:t>Ing. Jiří Borej - koordinace </a:t>
          </a:r>
          <a:r>
            <a:rPr lang="cs-CZ" b="1" dirty="0" err="1" smtClean="0"/>
            <a:t>NSeZ</a:t>
          </a:r>
          <a:endParaRPr lang="cs-CZ" dirty="0"/>
        </a:p>
      </dgm:t>
    </dgm:pt>
    <dgm:pt modelId="{3D7BFBF4-6965-4CBB-9CAD-574A7CABB57A}" type="parTrans" cxnId="{4D651B79-E134-4A5F-9B04-49DB862E64F2}">
      <dgm:prSet/>
      <dgm:spPr/>
      <dgm:t>
        <a:bodyPr/>
        <a:lstStyle/>
        <a:p>
          <a:endParaRPr lang="cs-CZ"/>
        </a:p>
      </dgm:t>
    </dgm:pt>
    <dgm:pt modelId="{777FEF2F-0837-426F-8A0F-26BB83F68F8C}" type="sibTrans" cxnId="{4D651B79-E134-4A5F-9B04-49DB862E64F2}">
      <dgm:prSet/>
      <dgm:spPr/>
      <dgm:t>
        <a:bodyPr/>
        <a:lstStyle/>
        <a:p>
          <a:endParaRPr lang="cs-CZ"/>
        </a:p>
      </dgm:t>
    </dgm:pt>
    <dgm:pt modelId="{B5F3ED22-EF5F-416F-BFA3-DE01F5F9D78C}">
      <dgm:prSet/>
      <dgm:spPr/>
      <dgm:t>
        <a:bodyPr/>
        <a:lstStyle/>
        <a:p>
          <a:r>
            <a:rPr lang="cs-CZ" dirty="0" smtClean="0"/>
            <a:t>Ing. Martin Doležal </a:t>
          </a:r>
          <a:endParaRPr lang="cs-CZ" dirty="0"/>
        </a:p>
      </dgm:t>
    </dgm:pt>
    <dgm:pt modelId="{DF3CFAB6-30E4-4760-B4B1-E95EAA6A5782}" type="parTrans" cxnId="{E36F17CD-AD64-4EFA-BB8D-6E21C1FF9421}">
      <dgm:prSet/>
      <dgm:spPr/>
      <dgm:t>
        <a:bodyPr/>
        <a:lstStyle/>
        <a:p>
          <a:endParaRPr lang="cs-CZ"/>
        </a:p>
      </dgm:t>
    </dgm:pt>
    <dgm:pt modelId="{F20DBB8B-853B-40EA-9096-68CF3FE71F91}" type="sibTrans" cxnId="{E36F17CD-AD64-4EFA-BB8D-6E21C1FF9421}">
      <dgm:prSet/>
      <dgm:spPr/>
      <dgm:t>
        <a:bodyPr/>
        <a:lstStyle/>
        <a:p>
          <a:endParaRPr lang="cs-CZ"/>
        </a:p>
      </dgm:t>
    </dgm:pt>
    <dgm:pt modelId="{250B937D-C408-4FE5-A8EA-E4C689AFD6CE}">
      <dgm:prSet/>
      <dgm:spPr/>
      <dgm:t>
        <a:bodyPr/>
        <a:lstStyle/>
        <a:p>
          <a:r>
            <a:rPr lang="cs-CZ" dirty="0" smtClean="0"/>
            <a:t>MUDr. Pavel Kubů</a:t>
          </a:r>
          <a:endParaRPr lang="cs-CZ" dirty="0"/>
        </a:p>
      </dgm:t>
    </dgm:pt>
    <dgm:pt modelId="{44BD82DB-E801-43B7-96D2-4BE449642407}" type="parTrans" cxnId="{F509867C-70FC-410F-A08C-816FFDB0447F}">
      <dgm:prSet/>
      <dgm:spPr/>
      <dgm:t>
        <a:bodyPr/>
        <a:lstStyle/>
        <a:p>
          <a:endParaRPr lang="cs-CZ"/>
        </a:p>
      </dgm:t>
    </dgm:pt>
    <dgm:pt modelId="{A2DC2AC3-CAEB-4608-9A77-08BBBB19EA77}" type="sibTrans" cxnId="{F509867C-70FC-410F-A08C-816FFDB0447F}">
      <dgm:prSet/>
      <dgm:spPr/>
      <dgm:t>
        <a:bodyPr/>
        <a:lstStyle/>
        <a:p>
          <a:endParaRPr lang="cs-CZ"/>
        </a:p>
      </dgm:t>
    </dgm:pt>
    <dgm:pt modelId="{A1E7F6EB-92B3-47D2-B4F0-0DEDE4968706}">
      <dgm:prSet/>
      <dgm:spPr/>
      <dgm:t>
        <a:bodyPr/>
        <a:lstStyle/>
        <a:p>
          <a:r>
            <a:rPr lang="cs-CZ" dirty="0" smtClean="0"/>
            <a:t>Ing. Libor Seidl </a:t>
          </a:r>
          <a:endParaRPr lang="cs-CZ" dirty="0"/>
        </a:p>
      </dgm:t>
    </dgm:pt>
    <dgm:pt modelId="{C456C9D0-5261-422B-9285-E00DBF4AA6FC}" type="parTrans" cxnId="{4425A116-61F5-46CE-A92A-1919153A0FDE}">
      <dgm:prSet/>
      <dgm:spPr/>
      <dgm:t>
        <a:bodyPr/>
        <a:lstStyle/>
        <a:p>
          <a:endParaRPr lang="cs-CZ"/>
        </a:p>
      </dgm:t>
    </dgm:pt>
    <dgm:pt modelId="{CAAD3627-5332-4251-86C3-A5F399C09A40}" type="sibTrans" cxnId="{4425A116-61F5-46CE-A92A-1919153A0FDE}">
      <dgm:prSet/>
      <dgm:spPr/>
      <dgm:t>
        <a:bodyPr/>
        <a:lstStyle/>
        <a:p>
          <a:endParaRPr lang="cs-CZ"/>
        </a:p>
      </dgm:t>
    </dgm:pt>
    <dgm:pt modelId="{18F6AACD-23C7-4AA5-98EE-9AA0AE1A2EF0}">
      <dgm:prSet/>
      <dgm:spPr/>
      <dgm:t>
        <a:bodyPr/>
        <a:lstStyle/>
        <a:p>
          <a:r>
            <a:rPr lang="cs-CZ" dirty="0" smtClean="0"/>
            <a:t>Ing. Martin Zeman</a:t>
          </a:r>
          <a:endParaRPr lang="cs-CZ" dirty="0"/>
        </a:p>
      </dgm:t>
    </dgm:pt>
    <dgm:pt modelId="{5D48F577-7DFF-4F3C-B866-1C13568A20AA}" type="parTrans" cxnId="{737FABFA-C9D9-46F7-911F-D2611962F02F}">
      <dgm:prSet/>
      <dgm:spPr/>
      <dgm:t>
        <a:bodyPr/>
        <a:lstStyle/>
        <a:p>
          <a:endParaRPr lang="cs-CZ"/>
        </a:p>
      </dgm:t>
    </dgm:pt>
    <dgm:pt modelId="{9D32F8E1-8461-4149-BF5B-D17CFF29A2A6}" type="sibTrans" cxnId="{737FABFA-C9D9-46F7-911F-D2611962F02F}">
      <dgm:prSet/>
      <dgm:spPr/>
      <dgm:t>
        <a:bodyPr/>
        <a:lstStyle/>
        <a:p>
          <a:endParaRPr lang="cs-CZ"/>
        </a:p>
      </dgm:t>
    </dgm:pt>
    <dgm:pt modelId="{0250EB3B-A437-4786-9B92-84D15DD3D652}">
      <dgm:prSet/>
      <dgm:spPr/>
      <dgm:t>
        <a:bodyPr/>
        <a:lstStyle/>
        <a:p>
          <a:r>
            <a:rPr lang="cs-CZ" dirty="0" smtClean="0"/>
            <a:t>Jiří Procházka </a:t>
          </a:r>
          <a:endParaRPr lang="cs-CZ" dirty="0"/>
        </a:p>
      </dgm:t>
    </dgm:pt>
    <dgm:pt modelId="{9D6DD9AF-0201-4995-9B64-8C4E3D1AB2D8}" type="parTrans" cxnId="{DE0ABD6F-AA04-41A8-8141-DEEF491D81DE}">
      <dgm:prSet/>
      <dgm:spPr/>
      <dgm:t>
        <a:bodyPr/>
        <a:lstStyle/>
        <a:p>
          <a:endParaRPr lang="cs-CZ"/>
        </a:p>
      </dgm:t>
    </dgm:pt>
    <dgm:pt modelId="{7689EFB4-B1B2-4ADF-8B0C-6AF10C6C0F36}" type="sibTrans" cxnId="{DE0ABD6F-AA04-41A8-8141-DEEF491D81DE}">
      <dgm:prSet/>
      <dgm:spPr/>
      <dgm:t>
        <a:bodyPr/>
        <a:lstStyle/>
        <a:p>
          <a:endParaRPr lang="cs-CZ"/>
        </a:p>
      </dgm:t>
    </dgm:pt>
    <dgm:pt modelId="{9ECD7CDE-5F26-4238-AF0A-C95C89C37550}">
      <dgm:prSet/>
      <dgm:spPr/>
      <dgm:t>
        <a:bodyPr/>
        <a:lstStyle/>
        <a:p>
          <a:r>
            <a:rPr lang="cs-CZ" dirty="0" smtClean="0"/>
            <a:t>Ing. Petr Plass  </a:t>
          </a:r>
          <a:endParaRPr lang="cs-CZ" dirty="0"/>
        </a:p>
      </dgm:t>
    </dgm:pt>
    <dgm:pt modelId="{6A5D7BB8-50C0-438E-A736-973C32BC2518}" type="parTrans" cxnId="{A535CAAA-E00C-47B7-B7C8-35207E225622}">
      <dgm:prSet/>
      <dgm:spPr/>
      <dgm:t>
        <a:bodyPr/>
        <a:lstStyle/>
        <a:p>
          <a:endParaRPr lang="cs-CZ"/>
        </a:p>
      </dgm:t>
    </dgm:pt>
    <dgm:pt modelId="{B4E62E05-13E7-4D5E-9284-B9B86B8F5471}" type="sibTrans" cxnId="{A535CAAA-E00C-47B7-B7C8-35207E225622}">
      <dgm:prSet/>
      <dgm:spPr/>
      <dgm:t>
        <a:bodyPr/>
        <a:lstStyle/>
        <a:p>
          <a:endParaRPr lang="cs-CZ"/>
        </a:p>
      </dgm:t>
    </dgm:pt>
    <dgm:pt modelId="{902E504B-E3BA-4664-9351-6D9B9FE150B1}">
      <dgm:prSet phldrT="[Text]"/>
      <dgm:spPr/>
      <dgm:t>
        <a:bodyPr/>
        <a:lstStyle/>
        <a:p>
          <a:r>
            <a:rPr lang="cs-CZ" dirty="0" smtClean="0"/>
            <a:t>MUDr. Martin Hofman </a:t>
          </a:r>
          <a:endParaRPr lang="cs-CZ" dirty="0"/>
        </a:p>
      </dgm:t>
    </dgm:pt>
    <dgm:pt modelId="{0D407CA0-22CC-44EB-A9D5-71F7F7A20F30}" type="parTrans" cxnId="{B94D0233-C01F-421F-B01E-8229F68A2398}">
      <dgm:prSet/>
      <dgm:spPr/>
      <dgm:t>
        <a:bodyPr/>
        <a:lstStyle/>
        <a:p>
          <a:endParaRPr lang="cs-CZ"/>
        </a:p>
      </dgm:t>
    </dgm:pt>
    <dgm:pt modelId="{2684E216-A687-4CB4-9C72-B7A7235A72CF}" type="sibTrans" cxnId="{B94D0233-C01F-421F-B01E-8229F68A2398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1" custLinFactNeighborY="-738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51809254-D58E-49A0-9B87-3E459BE8D49C}" type="presOf" srcId="{64FA8C1E-A85E-4A86-8F20-E4B752ADE017}" destId="{4A3AB400-CDD5-407A-80B3-6838074AF884}" srcOrd="0" destOrd="0" presId="urn:microsoft.com/office/officeart/2005/8/layout/vList5"/>
    <dgm:cxn modelId="{62305BD8-6440-4FFC-AF07-8F3DD5A086D1}" srcId="{64FA8C1E-A85E-4A86-8F20-E4B752ADE017}" destId="{29B21978-8F2A-4360-ABB9-4C7907CA46A5}" srcOrd="4" destOrd="0" parTransId="{52C73F4D-128C-4B31-BE2D-39DFCE28E6E0}" sibTransId="{E38EA4EE-639F-4C32-8C86-F5F0812D4B2F}"/>
    <dgm:cxn modelId="{34229DD1-3F9E-4C42-8F99-295F88C499AD}" type="presOf" srcId="{926E9869-3A0B-4A07-9DA3-69FF9BE7A5E8}" destId="{BA12444D-1662-4B44-964F-FBBBF359EE6C}" srcOrd="0" destOrd="6" presId="urn:microsoft.com/office/officeart/2005/8/layout/vList5"/>
    <dgm:cxn modelId="{8B26F0EE-41FB-40E3-99A6-3F0B255116C2}" type="presOf" srcId="{117A080B-EF1E-40EB-86A8-226854F2CDE8}" destId="{BA12444D-1662-4B44-964F-FBBBF359EE6C}" srcOrd="0" destOrd="1" presId="urn:microsoft.com/office/officeart/2005/8/layout/vList5"/>
    <dgm:cxn modelId="{ADB8C05A-56CD-44B8-9D0D-52DE21366B55}" srcId="{64FA8C1E-A85E-4A86-8F20-E4B752ADE017}" destId="{FBC4E7BB-E791-4DE2-8325-8BF71E3E18E2}" srcOrd="3" destOrd="0" parTransId="{23EB2B2A-2629-4D94-B69F-40000F280731}" sibTransId="{08DB8DBE-828F-44AD-8DE6-E628E0903291}"/>
    <dgm:cxn modelId="{6C9C95C7-7185-41B0-AEE7-B4F7BF0D371B}" type="presOf" srcId="{902E504B-E3BA-4664-9351-6D9B9FE150B1}" destId="{BA12444D-1662-4B44-964F-FBBBF359EE6C}" srcOrd="0" destOrd="2" presId="urn:microsoft.com/office/officeart/2005/8/layout/vList5"/>
    <dgm:cxn modelId="{06A4E2C2-D898-432F-AC36-A2AD42947F48}" srcId="{64FA8C1E-A85E-4A86-8F20-E4B752ADE017}" destId="{0077E694-506D-4C8B-BE6C-E9D90D42E8C5}" srcOrd="7" destOrd="0" parTransId="{14D4D8D6-B059-40F1-89D0-50B4B8151873}" sibTransId="{EB002830-AFB7-48C9-9D07-1C83DEA8C65D}"/>
    <dgm:cxn modelId="{B36DB41D-B605-486F-B578-19950E13C8F6}" type="presOf" srcId="{5F31A91E-3D5F-4A50-ACE7-60EEE15B3EFD}" destId="{BA12444D-1662-4B44-964F-FBBBF359EE6C}" srcOrd="0" destOrd="5" presId="urn:microsoft.com/office/officeart/2005/8/layout/vList5"/>
    <dgm:cxn modelId="{DA26D5B1-75FC-4B91-93D2-FA3BDEFDBBC7}" srcId="{64FA8C1E-A85E-4A86-8F20-E4B752ADE017}" destId="{5F31A91E-3D5F-4A50-ACE7-60EEE15B3EFD}" srcOrd="5" destOrd="0" parTransId="{857A5800-A866-40E6-9AB0-5C7B345ED1E5}" sibTransId="{4AE7C858-AB9E-459F-8779-103470B1DDAA}"/>
    <dgm:cxn modelId="{158448DF-3165-49E3-8A38-9F2F6CA6C6BF}" type="presOf" srcId="{C276E38C-A715-4654-89E4-FCEAC7FC61F1}" destId="{BA12444D-1662-4B44-964F-FBBBF359EE6C}" srcOrd="0" destOrd="0" presId="urn:microsoft.com/office/officeart/2005/8/layout/vList5"/>
    <dgm:cxn modelId="{95729B44-C0E3-453A-8074-2CFE8B2FAB0B}" type="presOf" srcId="{18F6AACD-23C7-4AA5-98EE-9AA0AE1A2EF0}" destId="{BA12444D-1662-4B44-964F-FBBBF359EE6C}" srcOrd="0" destOrd="13" presId="urn:microsoft.com/office/officeart/2005/8/layout/vList5"/>
    <dgm:cxn modelId="{737FABFA-C9D9-46F7-911F-D2611962F02F}" srcId="{64FA8C1E-A85E-4A86-8F20-E4B752ADE017}" destId="{18F6AACD-23C7-4AA5-98EE-9AA0AE1A2EF0}" srcOrd="13" destOrd="0" parTransId="{5D48F577-7DFF-4F3C-B866-1C13568A20AA}" sibTransId="{9D32F8E1-8461-4149-BF5B-D17CFF29A2A6}"/>
    <dgm:cxn modelId="{E2222073-9040-4B6A-BEB3-1279E0FF4C15}" srcId="{64FA8C1E-A85E-4A86-8F20-E4B752ADE017}" destId="{926E9869-3A0B-4A07-9DA3-69FF9BE7A5E8}" srcOrd="6" destOrd="0" parTransId="{268DB424-67ED-4CD2-B26C-F30E1FF3956E}" sibTransId="{6A8B0193-DC5A-49D3-9128-18E0C8753176}"/>
    <dgm:cxn modelId="{2947F119-BB00-400D-8A3B-02C1892CAB80}" srcId="{64FA8C1E-A85E-4A86-8F20-E4B752ADE017}" destId="{9D3B5FC7-FDF8-4464-9279-67B4B9DEE1B0}" srcOrd="8" destOrd="0" parTransId="{240F22E8-4A13-4FA6-9B3E-ED08BCDE77F2}" sibTransId="{F45748A1-B6C4-41DD-96C4-642FAFB12766}"/>
    <dgm:cxn modelId="{43CC7EF6-71B8-4955-B508-7D1703ED24BA}" type="presOf" srcId="{B5F3ED22-EF5F-416F-BFA3-DE01F5F9D78C}" destId="{BA12444D-1662-4B44-964F-FBBBF359EE6C}" srcOrd="0" destOrd="9" presId="urn:microsoft.com/office/officeart/2005/8/layout/vList5"/>
    <dgm:cxn modelId="{F94FEA61-58BE-443B-B281-6777F5417069}" type="presOf" srcId="{A1E7F6EB-92B3-47D2-B4F0-0DEDE4968706}" destId="{BA12444D-1662-4B44-964F-FBBBF359EE6C}" srcOrd="0" destOrd="12" presId="urn:microsoft.com/office/officeart/2005/8/layout/vList5"/>
    <dgm:cxn modelId="{DE0ABD6F-AA04-41A8-8141-DEEF491D81DE}" srcId="{64FA8C1E-A85E-4A86-8F20-E4B752ADE017}" destId="{0250EB3B-A437-4786-9B92-84D15DD3D652}" srcOrd="11" destOrd="0" parTransId="{9D6DD9AF-0201-4995-9B64-8C4E3D1AB2D8}" sibTransId="{7689EFB4-B1B2-4ADF-8B0C-6AF10C6C0F36}"/>
    <dgm:cxn modelId="{2BC002F4-8DFA-4131-8AE4-7F5B9A526A60}" type="presOf" srcId="{250B937D-C408-4FE5-A8EA-E4C689AFD6CE}" destId="{BA12444D-1662-4B44-964F-FBBBF359EE6C}" srcOrd="0" destOrd="10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9ED6A196-82F5-41C6-B5D5-A178933BAD4B}" type="presOf" srcId="{0077E694-506D-4C8B-BE6C-E9D90D42E8C5}" destId="{BA12444D-1662-4B44-964F-FBBBF359EE6C}" srcOrd="0" destOrd="7" presId="urn:microsoft.com/office/officeart/2005/8/layout/vList5"/>
    <dgm:cxn modelId="{7EAD4052-2AA5-43BD-9178-AB0AA31D16EE}" type="presOf" srcId="{FBC4E7BB-E791-4DE2-8325-8BF71E3E18E2}" destId="{BA12444D-1662-4B44-964F-FBBBF359EE6C}" srcOrd="0" destOrd="3" presId="urn:microsoft.com/office/officeart/2005/8/layout/vList5"/>
    <dgm:cxn modelId="{A6133C6B-3333-4475-884E-FBFC68C86B9E}" type="presOf" srcId="{F801C7B5-2A5D-41BB-B96F-482B0B45830B}" destId="{93BA0308-79FD-4B5C-96F8-84AAE18FC723}" srcOrd="0" destOrd="0" presId="urn:microsoft.com/office/officeart/2005/8/layout/vList5"/>
    <dgm:cxn modelId="{4D651B79-E134-4A5F-9B04-49DB862E64F2}" srcId="{64FA8C1E-A85E-4A86-8F20-E4B752ADE017}" destId="{117A080B-EF1E-40EB-86A8-226854F2CDE8}" srcOrd="1" destOrd="0" parTransId="{3D7BFBF4-6965-4CBB-9CAD-574A7CABB57A}" sibTransId="{777FEF2F-0837-426F-8A0F-26BB83F68F8C}"/>
    <dgm:cxn modelId="{4C90A42C-BE76-4E6F-9DF0-3703E1A4A7ED}" type="presOf" srcId="{0250EB3B-A437-4786-9B92-84D15DD3D652}" destId="{BA12444D-1662-4B44-964F-FBBBF359EE6C}" srcOrd="0" destOrd="11" presId="urn:microsoft.com/office/officeart/2005/8/layout/vList5"/>
    <dgm:cxn modelId="{2EC7E007-688C-40E2-BEAE-041ED2952D5E}" type="presOf" srcId="{9D3B5FC7-FDF8-4464-9279-67B4B9DEE1B0}" destId="{BA12444D-1662-4B44-964F-FBBBF359EE6C}" srcOrd="0" destOrd="8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E36F17CD-AD64-4EFA-BB8D-6E21C1FF9421}" srcId="{64FA8C1E-A85E-4A86-8F20-E4B752ADE017}" destId="{B5F3ED22-EF5F-416F-BFA3-DE01F5F9D78C}" srcOrd="9" destOrd="0" parTransId="{DF3CFAB6-30E4-4760-B4B1-E95EAA6A5782}" sibTransId="{F20DBB8B-853B-40EA-9096-68CF3FE71F91}"/>
    <dgm:cxn modelId="{A535CAAA-E00C-47B7-B7C8-35207E225622}" srcId="{64FA8C1E-A85E-4A86-8F20-E4B752ADE017}" destId="{9ECD7CDE-5F26-4238-AF0A-C95C89C37550}" srcOrd="14" destOrd="0" parTransId="{6A5D7BB8-50C0-438E-A736-973C32BC2518}" sibTransId="{B4E62E05-13E7-4D5E-9284-B9B86B8F5471}"/>
    <dgm:cxn modelId="{4425A116-61F5-46CE-A92A-1919153A0FDE}" srcId="{64FA8C1E-A85E-4A86-8F20-E4B752ADE017}" destId="{A1E7F6EB-92B3-47D2-B4F0-0DEDE4968706}" srcOrd="12" destOrd="0" parTransId="{C456C9D0-5261-422B-9285-E00DBF4AA6FC}" sibTransId="{CAAD3627-5332-4251-86C3-A5F399C09A40}"/>
    <dgm:cxn modelId="{B94D0233-C01F-421F-B01E-8229F68A2398}" srcId="{64FA8C1E-A85E-4A86-8F20-E4B752ADE017}" destId="{902E504B-E3BA-4664-9351-6D9B9FE150B1}" srcOrd="2" destOrd="0" parTransId="{0D407CA0-22CC-44EB-A9D5-71F7F7A20F30}" sibTransId="{2684E216-A687-4CB4-9C72-B7A7235A72CF}"/>
    <dgm:cxn modelId="{F509867C-70FC-410F-A08C-816FFDB0447F}" srcId="{64FA8C1E-A85E-4A86-8F20-E4B752ADE017}" destId="{250B937D-C408-4FE5-A8EA-E4C689AFD6CE}" srcOrd="10" destOrd="0" parTransId="{44BD82DB-E801-43B7-96D2-4BE449642407}" sibTransId="{A2DC2AC3-CAEB-4608-9A77-08BBBB19EA77}"/>
    <dgm:cxn modelId="{AC41A2E8-F08B-4649-9219-E6B0DCD237EC}" type="presOf" srcId="{9ECD7CDE-5F26-4238-AF0A-C95C89C37550}" destId="{BA12444D-1662-4B44-964F-FBBBF359EE6C}" srcOrd="0" destOrd="14" presId="urn:microsoft.com/office/officeart/2005/8/layout/vList5"/>
    <dgm:cxn modelId="{5A0A052B-0E4F-45FC-91A4-E3AB2A0884E9}" type="presOf" srcId="{29B21978-8F2A-4360-ABB9-4C7907CA46A5}" destId="{BA12444D-1662-4B44-964F-FBBBF359EE6C}" srcOrd="0" destOrd="4" presId="urn:microsoft.com/office/officeart/2005/8/layout/vList5"/>
    <dgm:cxn modelId="{784BA7AB-1C8C-4A2D-B1EA-3AA4E14FEB29}" type="presParOf" srcId="{93BA0308-79FD-4B5C-96F8-84AAE18FC723}" destId="{28F61DF2-86E9-412E-A29E-1EA860BBDC94}" srcOrd="0" destOrd="0" presId="urn:microsoft.com/office/officeart/2005/8/layout/vList5"/>
    <dgm:cxn modelId="{AE462FC2-AA63-44CA-B05F-7C1C49B8F784}" type="presParOf" srcId="{28F61DF2-86E9-412E-A29E-1EA860BBDC94}" destId="{4A3AB400-CDD5-407A-80B3-6838074AF884}" srcOrd="0" destOrd="0" presId="urn:microsoft.com/office/officeart/2005/8/layout/vList5"/>
    <dgm:cxn modelId="{9F861435-4D23-4A71-9720-EDB9BEC670E4}" type="presParOf" srcId="{28F61DF2-86E9-412E-A29E-1EA860BBDC94}" destId="{BA12444D-1662-4B44-964F-FBBBF359EE6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smtClean="0"/>
            <a:t>18.4.</a:t>
          </a:r>
          <a:endParaRPr lang="cs-CZ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dirty="0" smtClean="0"/>
            <a:t>představení agendy a obecná diskuse o možných řešeních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9A6CD237-642A-4453-A165-45283AB0F33F}">
      <dgm:prSet phldrT="[Text]"/>
      <dgm:spPr/>
      <dgm:t>
        <a:bodyPr/>
        <a:lstStyle/>
        <a:p>
          <a:r>
            <a:rPr lang="cs-CZ" dirty="0" smtClean="0"/>
            <a:t>5.5.</a:t>
          </a:r>
          <a:endParaRPr lang="cs-CZ" dirty="0"/>
        </a:p>
      </dgm:t>
    </dgm:pt>
    <dgm:pt modelId="{188203AF-325F-443A-ABD0-959B1AC75A51}" type="parTrans" cxnId="{9BC8A2CE-1D1F-4B27-AC78-12EAD3CB955B}">
      <dgm:prSet/>
      <dgm:spPr/>
      <dgm:t>
        <a:bodyPr/>
        <a:lstStyle/>
        <a:p>
          <a:endParaRPr lang="cs-CZ"/>
        </a:p>
      </dgm:t>
    </dgm:pt>
    <dgm:pt modelId="{9B9B7A05-E4FD-453F-8527-DD785EE37084}" type="sibTrans" cxnId="{9BC8A2CE-1D1F-4B27-AC78-12EAD3CB955B}">
      <dgm:prSet/>
      <dgm:spPr/>
      <dgm:t>
        <a:bodyPr/>
        <a:lstStyle/>
        <a:p>
          <a:endParaRPr lang="cs-CZ"/>
        </a:p>
      </dgm:t>
    </dgm:pt>
    <dgm:pt modelId="{FE225ABE-73C2-4F08-8BD3-9C08476A4AB1}">
      <dgm:prSet phldrT="[Text]"/>
      <dgm:spPr/>
      <dgm:t>
        <a:bodyPr/>
        <a:lstStyle/>
        <a:p>
          <a:endParaRPr lang="cs-CZ" dirty="0"/>
        </a:p>
      </dgm:t>
    </dgm:pt>
    <dgm:pt modelId="{8B9FE7D7-D849-4E76-9268-32FA22181801}" type="parTrans" cxnId="{4D656082-752C-40BD-B424-9F12A7BCB6DE}">
      <dgm:prSet/>
      <dgm:spPr/>
      <dgm:t>
        <a:bodyPr/>
        <a:lstStyle/>
        <a:p>
          <a:endParaRPr lang="cs-CZ"/>
        </a:p>
      </dgm:t>
    </dgm:pt>
    <dgm:pt modelId="{1B60FAF1-2409-4C82-98BC-D4E44DFCE97D}" type="sibTrans" cxnId="{4D656082-752C-40BD-B424-9F12A7BCB6DE}">
      <dgm:prSet/>
      <dgm:spPr/>
      <dgm:t>
        <a:bodyPr/>
        <a:lstStyle/>
        <a:p>
          <a:endParaRPr lang="cs-CZ"/>
        </a:p>
      </dgm:t>
    </dgm:pt>
    <dgm:pt modelId="{DF0DD90F-310C-4236-928B-020549DE04AA}">
      <dgm:prSet phldrT="[Text]"/>
      <dgm:spPr/>
      <dgm:t>
        <a:bodyPr/>
        <a:lstStyle/>
        <a:p>
          <a:r>
            <a:rPr lang="cs-CZ" dirty="0" smtClean="0"/>
            <a:t>19.5.</a:t>
          </a:r>
          <a:endParaRPr lang="cs-CZ" dirty="0"/>
        </a:p>
      </dgm:t>
    </dgm:pt>
    <dgm:pt modelId="{BAD4A73B-DD39-4632-B1F1-EF525B9F6D5C}" type="parTrans" cxnId="{14F1D0F2-B606-4487-8FB0-084BD5083AD9}">
      <dgm:prSet/>
      <dgm:spPr/>
      <dgm:t>
        <a:bodyPr/>
        <a:lstStyle/>
        <a:p>
          <a:endParaRPr lang="cs-CZ"/>
        </a:p>
      </dgm:t>
    </dgm:pt>
    <dgm:pt modelId="{2ABD41D9-446A-49DA-A5AD-F1BAEBBC1B37}" type="sibTrans" cxnId="{14F1D0F2-B606-4487-8FB0-084BD5083AD9}">
      <dgm:prSet/>
      <dgm:spPr/>
      <dgm:t>
        <a:bodyPr/>
        <a:lstStyle/>
        <a:p>
          <a:endParaRPr lang="cs-CZ"/>
        </a:p>
      </dgm:t>
    </dgm:pt>
    <dgm:pt modelId="{373213FB-6C44-40D8-831F-FB9C630D9EE0}">
      <dgm:prSet phldrT="[Text]"/>
      <dgm:spPr/>
      <dgm:t>
        <a:bodyPr/>
        <a:lstStyle/>
        <a:p>
          <a:endParaRPr lang="cs-CZ" dirty="0"/>
        </a:p>
      </dgm:t>
    </dgm:pt>
    <dgm:pt modelId="{5817D530-7698-4684-BB72-81F14C98E8CF}" type="parTrans" cxnId="{708F3B30-B994-41AF-889C-729A8AE613EC}">
      <dgm:prSet/>
      <dgm:spPr/>
      <dgm:t>
        <a:bodyPr/>
        <a:lstStyle/>
        <a:p>
          <a:endParaRPr lang="cs-CZ"/>
        </a:p>
      </dgm:t>
    </dgm:pt>
    <dgm:pt modelId="{2F67DE66-740C-4F49-837F-13918D84E9D6}" type="sibTrans" cxnId="{708F3B30-B994-41AF-889C-729A8AE613EC}">
      <dgm:prSet/>
      <dgm:spPr/>
      <dgm:t>
        <a:bodyPr/>
        <a:lstStyle/>
        <a:p>
          <a:endParaRPr lang="cs-CZ"/>
        </a:p>
      </dgm:t>
    </dgm:pt>
    <dgm:pt modelId="{71320B38-F8D0-4163-AD8E-B2E0742020CE}">
      <dgm:prSet phldrT="[Text]"/>
      <dgm:spPr/>
      <dgm:t>
        <a:bodyPr/>
        <a:lstStyle/>
        <a:p>
          <a:r>
            <a:rPr lang="cs-CZ" dirty="0" smtClean="0"/>
            <a:t>úkol (všichni): popsat aktuální stav a navrhnout obsah opatření řešících jednotlivé specifické cíle</a:t>
          </a:r>
          <a:endParaRPr lang="cs-CZ" dirty="0"/>
        </a:p>
      </dgm:t>
    </dgm:pt>
    <dgm:pt modelId="{7BE0D3FB-9D6F-4BF1-987F-366E1E1AC6B4}" type="parTrans" cxnId="{9D9FA9B9-160F-419C-81F5-11C3B98155A4}">
      <dgm:prSet/>
      <dgm:spPr/>
      <dgm:t>
        <a:bodyPr/>
        <a:lstStyle/>
        <a:p>
          <a:endParaRPr lang="cs-CZ"/>
        </a:p>
      </dgm:t>
    </dgm:pt>
    <dgm:pt modelId="{6EDC597A-17FC-4624-A2F9-86419283EC04}" type="sibTrans" cxnId="{9D9FA9B9-160F-419C-81F5-11C3B98155A4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42C41C-C077-4CE6-82F6-2DCED79B2646}" type="pres">
      <dgm:prSet presAssocID="{EB616D19-3FF3-4469-90FD-A4639686F4FF}" presName="sp" presStyleCnt="0"/>
      <dgm:spPr/>
    </dgm:pt>
    <dgm:pt modelId="{5B860F0A-1B70-456C-84EC-3ED5C82616A0}" type="pres">
      <dgm:prSet presAssocID="{9A6CD237-642A-4453-A165-45283AB0F33F}" presName="linNode" presStyleCnt="0"/>
      <dgm:spPr/>
    </dgm:pt>
    <dgm:pt modelId="{B04845EF-6485-4DE3-BD73-798C24BD42AA}" type="pres">
      <dgm:prSet presAssocID="{9A6CD237-642A-4453-A165-45283AB0F33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BA8F72-0E09-4228-A728-6E9876B95BAF}" type="pres">
      <dgm:prSet presAssocID="{9A6CD237-642A-4453-A165-45283AB0F33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A914D6-E9C5-4366-BEE6-6D2079EEDBE4}" type="pres">
      <dgm:prSet presAssocID="{9B9B7A05-E4FD-453F-8527-DD785EE37084}" presName="sp" presStyleCnt="0"/>
      <dgm:spPr/>
    </dgm:pt>
    <dgm:pt modelId="{37E4E15A-A49E-4FA6-94F7-7872DD22AA8B}" type="pres">
      <dgm:prSet presAssocID="{DF0DD90F-310C-4236-928B-020549DE04AA}" presName="linNode" presStyleCnt="0"/>
      <dgm:spPr/>
    </dgm:pt>
    <dgm:pt modelId="{DA3D6A2F-BD74-4C98-A8E2-44B5B2CA2D58}" type="pres">
      <dgm:prSet presAssocID="{DF0DD90F-310C-4236-928B-020549DE04A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80185D-83A5-4984-A3CE-382BC423F5CE}" type="pres">
      <dgm:prSet presAssocID="{DF0DD90F-310C-4236-928B-020549DE04A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BC8A2CE-1D1F-4B27-AC78-12EAD3CB955B}" srcId="{F801C7B5-2A5D-41BB-B96F-482B0B45830B}" destId="{9A6CD237-642A-4453-A165-45283AB0F33F}" srcOrd="1" destOrd="0" parTransId="{188203AF-325F-443A-ABD0-959B1AC75A51}" sibTransId="{9B9B7A05-E4FD-453F-8527-DD785EE37084}"/>
    <dgm:cxn modelId="{9D9FA9B9-160F-419C-81F5-11C3B98155A4}" srcId="{64FA8C1E-A85E-4A86-8F20-E4B752ADE017}" destId="{71320B38-F8D0-4163-AD8E-B2E0742020CE}" srcOrd="1" destOrd="0" parTransId="{7BE0D3FB-9D6F-4BF1-987F-366E1E1AC6B4}" sibTransId="{6EDC597A-17FC-4624-A2F9-86419283EC04}"/>
    <dgm:cxn modelId="{4BCAD607-B53E-4BB6-96C7-030DD65BBCE1}" type="presOf" srcId="{C276E38C-A715-4654-89E4-FCEAC7FC61F1}" destId="{BA12444D-1662-4B44-964F-FBBBF359EE6C}" srcOrd="0" destOrd="0" presId="urn:microsoft.com/office/officeart/2005/8/layout/vList5"/>
    <dgm:cxn modelId="{A1E4D677-371B-429D-8F78-540AB179CB3A}" type="presOf" srcId="{373213FB-6C44-40D8-831F-FB9C630D9EE0}" destId="{7A80185D-83A5-4984-A3CE-382BC423F5CE}" srcOrd="0" destOrd="0" presId="urn:microsoft.com/office/officeart/2005/8/layout/vList5"/>
    <dgm:cxn modelId="{CE727A1A-0BE6-41E7-963A-2701C8E013D7}" type="presOf" srcId="{64FA8C1E-A85E-4A86-8F20-E4B752ADE017}" destId="{4A3AB400-CDD5-407A-80B3-6838074AF884}" srcOrd="0" destOrd="0" presId="urn:microsoft.com/office/officeart/2005/8/layout/vList5"/>
    <dgm:cxn modelId="{D85B2141-84E2-4615-A04C-79BEDDE776A3}" type="presOf" srcId="{9A6CD237-642A-4453-A165-45283AB0F33F}" destId="{B04845EF-6485-4DE3-BD73-798C24BD42AA}" srcOrd="0" destOrd="0" presId="urn:microsoft.com/office/officeart/2005/8/layout/vList5"/>
    <dgm:cxn modelId="{B467E045-2458-43AC-A1B2-780157EE8260}" type="presOf" srcId="{FE225ABE-73C2-4F08-8BD3-9C08476A4AB1}" destId="{3ABA8F72-0E09-4228-A728-6E9876B95BAF}" srcOrd="0" destOrd="0" presId="urn:microsoft.com/office/officeart/2005/8/layout/vList5"/>
    <dgm:cxn modelId="{A0A0889C-512D-4A06-B0B8-F14F62329CE8}" type="presOf" srcId="{71320B38-F8D0-4163-AD8E-B2E0742020CE}" destId="{BA12444D-1662-4B44-964F-FBBBF359EE6C}" srcOrd="0" destOrd="1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4D656082-752C-40BD-B424-9F12A7BCB6DE}" srcId="{9A6CD237-642A-4453-A165-45283AB0F33F}" destId="{FE225ABE-73C2-4F08-8BD3-9C08476A4AB1}" srcOrd="0" destOrd="0" parTransId="{8B9FE7D7-D849-4E76-9268-32FA22181801}" sibTransId="{1B60FAF1-2409-4C82-98BC-D4E44DFCE97D}"/>
    <dgm:cxn modelId="{14F1D0F2-B606-4487-8FB0-084BD5083AD9}" srcId="{F801C7B5-2A5D-41BB-B96F-482B0B45830B}" destId="{DF0DD90F-310C-4236-928B-020549DE04AA}" srcOrd="2" destOrd="0" parTransId="{BAD4A73B-DD39-4632-B1F1-EF525B9F6D5C}" sibTransId="{2ABD41D9-446A-49DA-A5AD-F1BAEBBC1B37}"/>
    <dgm:cxn modelId="{CA4BA14C-AAAB-46CB-AFD0-94DC0C24D995}" type="presOf" srcId="{F801C7B5-2A5D-41BB-B96F-482B0B45830B}" destId="{93BA0308-79FD-4B5C-96F8-84AAE18FC723}" srcOrd="0" destOrd="0" presId="urn:microsoft.com/office/officeart/2005/8/layout/vList5"/>
    <dgm:cxn modelId="{C3A049C2-9DB9-4F8C-B74D-A186BD7A877B}" type="presOf" srcId="{DF0DD90F-310C-4236-928B-020549DE04AA}" destId="{DA3D6A2F-BD74-4C98-A8E2-44B5B2CA2D58}" srcOrd="0" destOrd="0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708F3B30-B994-41AF-889C-729A8AE613EC}" srcId="{DF0DD90F-310C-4236-928B-020549DE04AA}" destId="{373213FB-6C44-40D8-831F-FB9C630D9EE0}" srcOrd="0" destOrd="0" parTransId="{5817D530-7698-4684-BB72-81F14C98E8CF}" sibTransId="{2F67DE66-740C-4F49-837F-13918D84E9D6}"/>
    <dgm:cxn modelId="{07D729FD-ABF5-4812-8FAA-3C9137E2BF14}" type="presParOf" srcId="{93BA0308-79FD-4B5C-96F8-84AAE18FC723}" destId="{28F61DF2-86E9-412E-A29E-1EA860BBDC94}" srcOrd="0" destOrd="0" presId="urn:microsoft.com/office/officeart/2005/8/layout/vList5"/>
    <dgm:cxn modelId="{1D092EF9-12D3-4C59-8B94-256D2FF0F55F}" type="presParOf" srcId="{28F61DF2-86E9-412E-A29E-1EA860BBDC94}" destId="{4A3AB400-CDD5-407A-80B3-6838074AF884}" srcOrd="0" destOrd="0" presId="urn:microsoft.com/office/officeart/2005/8/layout/vList5"/>
    <dgm:cxn modelId="{65311D88-66D0-45BA-BC7A-BEE93A3EB993}" type="presParOf" srcId="{28F61DF2-86E9-412E-A29E-1EA860BBDC94}" destId="{BA12444D-1662-4B44-964F-FBBBF359EE6C}" srcOrd="1" destOrd="0" presId="urn:microsoft.com/office/officeart/2005/8/layout/vList5"/>
    <dgm:cxn modelId="{ED006863-3187-4B7C-A965-6148FFB452DD}" type="presParOf" srcId="{93BA0308-79FD-4B5C-96F8-84AAE18FC723}" destId="{1642C41C-C077-4CE6-82F6-2DCED79B2646}" srcOrd="1" destOrd="0" presId="urn:microsoft.com/office/officeart/2005/8/layout/vList5"/>
    <dgm:cxn modelId="{8922A80A-41D6-4183-BA7C-53B2FF978D78}" type="presParOf" srcId="{93BA0308-79FD-4B5C-96F8-84AAE18FC723}" destId="{5B860F0A-1B70-456C-84EC-3ED5C82616A0}" srcOrd="2" destOrd="0" presId="urn:microsoft.com/office/officeart/2005/8/layout/vList5"/>
    <dgm:cxn modelId="{410172C0-2551-4A42-8EFC-2FC971D156CC}" type="presParOf" srcId="{5B860F0A-1B70-456C-84EC-3ED5C82616A0}" destId="{B04845EF-6485-4DE3-BD73-798C24BD42AA}" srcOrd="0" destOrd="0" presId="urn:microsoft.com/office/officeart/2005/8/layout/vList5"/>
    <dgm:cxn modelId="{F351D9CB-7ED7-40A2-A714-670E9A792736}" type="presParOf" srcId="{5B860F0A-1B70-456C-84EC-3ED5C82616A0}" destId="{3ABA8F72-0E09-4228-A728-6E9876B95BAF}" srcOrd="1" destOrd="0" presId="urn:microsoft.com/office/officeart/2005/8/layout/vList5"/>
    <dgm:cxn modelId="{F87822DF-15C2-434D-8C9A-7189DF9C7368}" type="presParOf" srcId="{93BA0308-79FD-4B5C-96F8-84AAE18FC723}" destId="{11A914D6-E9C5-4366-BEE6-6D2079EEDBE4}" srcOrd="3" destOrd="0" presId="urn:microsoft.com/office/officeart/2005/8/layout/vList5"/>
    <dgm:cxn modelId="{C8FDED3D-BD2F-4EE7-AA6A-6803B3B7134F}" type="presParOf" srcId="{93BA0308-79FD-4B5C-96F8-84AAE18FC723}" destId="{37E4E15A-A49E-4FA6-94F7-7872DD22AA8B}" srcOrd="4" destOrd="0" presId="urn:microsoft.com/office/officeart/2005/8/layout/vList5"/>
    <dgm:cxn modelId="{299098F7-6665-4FD1-959B-C100E7E71290}" type="presParOf" srcId="{37E4E15A-A49E-4FA6-94F7-7872DD22AA8B}" destId="{DA3D6A2F-BD74-4C98-A8E2-44B5B2CA2D58}" srcOrd="0" destOrd="0" presId="urn:microsoft.com/office/officeart/2005/8/layout/vList5"/>
    <dgm:cxn modelId="{F0DBAD7C-BF5C-4DF6-B98E-34D66F5B9684}" type="presParOf" srcId="{37E4E15A-A49E-4FA6-94F7-7872DD22AA8B}" destId="{7A80185D-83A5-4984-A3CE-382BC423F5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smtClean="0"/>
            <a:t>18.4.</a:t>
          </a:r>
          <a:endParaRPr lang="cs-CZ"/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9A6CD237-642A-4453-A165-45283AB0F33F}">
      <dgm:prSet phldrT="[Text]"/>
      <dgm:spPr/>
      <dgm:t>
        <a:bodyPr/>
        <a:lstStyle/>
        <a:p>
          <a:r>
            <a:rPr lang="cs-CZ" dirty="0" smtClean="0"/>
            <a:t>5.5.</a:t>
          </a:r>
          <a:endParaRPr lang="cs-CZ" dirty="0"/>
        </a:p>
      </dgm:t>
    </dgm:pt>
    <dgm:pt modelId="{188203AF-325F-443A-ABD0-959B1AC75A51}" type="parTrans" cxnId="{9BC8A2CE-1D1F-4B27-AC78-12EAD3CB955B}">
      <dgm:prSet/>
      <dgm:spPr/>
      <dgm:t>
        <a:bodyPr/>
        <a:lstStyle/>
        <a:p>
          <a:endParaRPr lang="cs-CZ"/>
        </a:p>
      </dgm:t>
    </dgm:pt>
    <dgm:pt modelId="{9B9B7A05-E4FD-453F-8527-DD785EE37084}" type="sibTrans" cxnId="{9BC8A2CE-1D1F-4B27-AC78-12EAD3CB955B}">
      <dgm:prSet/>
      <dgm:spPr/>
      <dgm:t>
        <a:bodyPr/>
        <a:lstStyle/>
        <a:p>
          <a:endParaRPr lang="cs-CZ"/>
        </a:p>
      </dgm:t>
    </dgm:pt>
    <dgm:pt modelId="{FE225ABE-73C2-4F08-8BD3-9C08476A4AB1}">
      <dgm:prSet phldrT="[Text]"/>
      <dgm:spPr/>
      <dgm:t>
        <a:bodyPr/>
        <a:lstStyle/>
        <a:p>
          <a:r>
            <a:rPr lang="cs-CZ" dirty="0" smtClean="0"/>
            <a:t>diskuse nad návrhy řešení jednotlivých opatření</a:t>
          </a:r>
          <a:endParaRPr lang="cs-CZ" dirty="0"/>
        </a:p>
      </dgm:t>
    </dgm:pt>
    <dgm:pt modelId="{8B9FE7D7-D849-4E76-9268-32FA22181801}" type="parTrans" cxnId="{4D656082-752C-40BD-B424-9F12A7BCB6DE}">
      <dgm:prSet/>
      <dgm:spPr/>
      <dgm:t>
        <a:bodyPr/>
        <a:lstStyle/>
        <a:p>
          <a:endParaRPr lang="cs-CZ"/>
        </a:p>
      </dgm:t>
    </dgm:pt>
    <dgm:pt modelId="{1B60FAF1-2409-4C82-98BC-D4E44DFCE97D}" type="sibTrans" cxnId="{4D656082-752C-40BD-B424-9F12A7BCB6DE}">
      <dgm:prSet/>
      <dgm:spPr/>
      <dgm:t>
        <a:bodyPr/>
        <a:lstStyle/>
        <a:p>
          <a:endParaRPr lang="cs-CZ"/>
        </a:p>
      </dgm:t>
    </dgm:pt>
    <dgm:pt modelId="{E2187BE2-FADE-4E70-A91D-6929F719CB81}">
      <dgm:prSet phldrT="[Text]"/>
      <dgm:spPr/>
      <dgm:t>
        <a:bodyPr/>
        <a:lstStyle/>
        <a:p>
          <a:r>
            <a:rPr lang="cs-CZ" dirty="0" smtClean="0"/>
            <a:t>úkol (někteří): na základě shromážděných informací zpracovat  návrh řešení</a:t>
          </a:r>
          <a:endParaRPr lang="cs-CZ" dirty="0"/>
        </a:p>
      </dgm:t>
    </dgm:pt>
    <dgm:pt modelId="{855F34A6-29BE-4D82-8566-ABB79A7B49F6}" type="parTrans" cxnId="{E5E43500-F45B-4565-ADA2-3195CF2ADC0D}">
      <dgm:prSet/>
      <dgm:spPr/>
      <dgm:t>
        <a:bodyPr/>
        <a:lstStyle/>
        <a:p>
          <a:endParaRPr lang="cs-CZ"/>
        </a:p>
      </dgm:t>
    </dgm:pt>
    <dgm:pt modelId="{0DCFC8A6-FD32-49AD-B7FD-FBD27C2A481F}" type="sibTrans" cxnId="{E5E43500-F45B-4565-ADA2-3195CF2ADC0D}">
      <dgm:prSet/>
      <dgm:spPr/>
      <dgm:t>
        <a:bodyPr/>
        <a:lstStyle/>
        <a:p>
          <a:endParaRPr lang="cs-CZ"/>
        </a:p>
      </dgm:t>
    </dgm:pt>
    <dgm:pt modelId="{DF0DD90F-310C-4236-928B-020549DE04AA}">
      <dgm:prSet phldrT="[Text]"/>
      <dgm:spPr/>
      <dgm:t>
        <a:bodyPr/>
        <a:lstStyle/>
        <a:p>
          <a:r>
            <a:rPr lang="cs-CZ" dirty="0" smtClean="0"/>
            <a:t>19.5.</a:t>
          </a:r>
          <a:endParaRPr lang="cs-CZ" dirty="0"/>
        </a:p>
      </dgm:t>
    </dgm:pt>
    <dgm:pt modelId="{BAD4A73B-DD39-4632-B1F1-EF525B9F6D5C}" type="parTrans" cxnId="{14F1D0F2-B606-4487-8FB0-084BD5083AD9}">
      <dgm:prSet/>
      <dgm:spPr/>
      <dgm:t>
        <a:bodyPr/>
        <a:lstStyle/>
        <a:p>
          <a:endParaRPr lang="cs-CZ"/>
        </a:p>
      </dgm:t>
    </dgm:pt>
    <dgm:pt modelId="{2ABD41D9-446A-49DA-A5AD-F1BAEBBC1B37}" type="sibTrans" cxnId="{14F1D0F2-B606-4487-8FB0-084BD5083AD9}">
      <dgm:prSet/>
      <dgm:spPr/>
      <dgm:t>
        <a:bodyPr/>
        <a:lstStyle/>
        <a:p>
          <a:endParaRPr lang="cs-CZ"/>
        </a:p>
      </dgm:t>
    </dgm:pt>
    <dgm:pt modelId="{373213FB-6C44-40D8-831F-FB9C630D9EE0}">
      <dgm:prSet phldrT="[Text]"/>
      <dgm:spPr/>
      <dgm:t>
        <a:bodyPr/>
        <a:lstStyle/>
        <a:p>
          <a:r>
            <a:rPr lang="cs-CZ" dirty="0" smtClean="0"/>
            <a:t>prezentace navržených řešení a jejich finální revize</a:t>
          </a:r>
          <a:endParaRPr lang="cs-CZ" dirty="0"/>
        </a:p>
      </dgm:t>
    </dgm:pt>
    <dgm:pt modelId="{5817D530-7698-4684-BB72-81F14C98E8CF}" type="parTrans" cxnId="{708F3B30-B994-41AF-889C-729A8AE613EC}">
      <dgm:prSet/>
      <dgm:spPr/>
      <dgm:t>
        <a:bodyPr/>
        <a:lstStyle/>
        <a:p>
          <a:endParaRPr lang="cs-CZ"/>
        </a:p>
      </dgm:t>
    </dgm:pt>
    <dgm:pt modelId="{2F67DE66-740C-4F49-837F-13918D84E9D6}" type="sibTrans" cxnId="{708F3B30-B994-41AF-889C-729A8AE613EC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42C41C-C077-4CE6-82F6-2DCED79B2646}" type="pres">
      <dgm:prSet presAssocID="{EB616D19-3FF3-4469-90FD-A4639686F4FF}" presName="sp" presStyleCnt="0"/>
      <dgm:spPr/>
    </dgm:pt>
    <dgm:pt modelId="{5B860F0A-1B70-456C-84EC-3ED5C82616A0}" type="pres">
      <dgm:prSet presAssocID="{9A6CD237-642A-4453-A165-45283AB0F33F}" presName="linNode" presStyleCnt="0"/>
      <dgm:spPr/>
    </dgm:pt>
    <dgm:pt modelId="{B04845EF-6485-4DE3-BD73-798C24BD42AA}" type="pres">
      <dgm:prSet presAssocID="{9A6CD237-642A-4453-A165-45283AB0F33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BA8F72-0E09-4228-A728-6E9876B95BAF}" type="pres">
      <dgm:prSet presAssocID="{9A6CD237-642A-4453-A165-45283AB0F33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A914D6-E9C5-4366-BEE6-6D2079EEDBE4}" type="pres">
      <dgm:prSet presAssocID="{9B9B7A05-E4FD-453F-8527-DD785EE37084}" presName="sp" presStyleCnt="0"/>
      <dgm:spPr/>
    </dgm:pt>
    <dgm:pt modelId="{37E4E15A-A49E-4FA6-94F7-7872DD22AA8B}" type="pres">
      <dgm:prSet presAssocID="{DF0DD90F-310C-4236-928B-020549DE04AA}" presName="linNode" presStyleCnt="0"/>
      <dgm:spPr/>
    </dgm:pt>
    <dgm:pt modelId="{DA3D6A2F-BD74-4C98-A8E2-44B5B2CA2D58}" type="pres">
      <dgm:prSet presAssocID="{DF0DD90F-310C-4236-928B-020549DE04A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80185D-83A5-4984-A3CE-382BC423F5CE}" type="pres">
      <dgm:prSet presAssocID="{DF0DD90F-310C-4236-928B-020549DE04A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BC8A2CE-1D1F-4B27-AC78-12EAD3CB955B}" srcId="{F801C7B5-2A5D-41BB-B96F-482B0B45830B}" destId="{9A6CD237-642A-4453-A165-45283AB0F33F}" srcOrd="1" destOrd="0" parTransId="{188203AF-325F-443A-ABD0-959B1AC75A51}" sibTransId="{9B9B7A05-E4FD-453F-8527-DD785EE37084}"/>
    <dgm:cxn modelId="{243CD93A-2B15-457F-AFD6-2B8620525F9B}" type="presOf" srcId="{64FA8C1E-A85E-4A86-8F20-E4B752ADE017}" destId="{4A3AB400-CDD5-407A-80B3-6838074AF884}" srcOrd="0" destOrd="0" presId="urn:microsoft.com/office/officeart/2005/8/layout/vList5"/>
    <dgm:cxn modelId="{E5E43500-F45B-4565-ADA2-3195CF2ADC0D}" srcId="{9A6CD237-642A-4453-A165-45283AB0F33F}" destId="{E2187BE2-FADE-4E70-A91D-6929F719CB81}" srcOrd="1" destOrd="0" parTransId="{855F34A6-29BE-4D82-8566-ABB79A7B49F6}" sibTransId="{0DCFC8A6-FD32-49AD-B7FD-FBD27C2A481F}"/>
    <dgm:cxn modelId="{88FADF76-D7E9-4591-8088-F8A1B48DC2B0}" type="presOf" srcId="{F801C7B5-2A5D-41BB-B96F-482B0B45830B}" destId="{93BA0308-79FD-4B5C-96F8-84AAE18FC723}" srcOrd="0" destOrd="0" presId="urn:microsoft.com/office/officeart/2005/8/layout/vList5"/>
    <dgm:cxn modelId="{0C94EFD6-11F1-43EA-A3A7-8CCB04078E1F}" type="presOf" srcId="{E2187BE2-FADE-4E70-A91D-6929F719CB81}" destId="{3ABA8F72-0E09-4228-A728-6E9876B95BAF}" srcOrd="0" destOrd="1" presId="urn:microsoft.com/office/officeart/2005/8/layout/vList5"/>
    <dgm:cxn modelId="{922AEB45-9CE5-48BB-A481-B4EBC16A7893}" type="presOf" srcId="{DF0DD90F-310C-4236-928B-020549DE04AA}" destId="{DA3D6A2F-BD74-4C98-A8E2-44B5B2CA2D58}" srcOrd="0" destOrd="0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98FD9306-BF43-4031-98A0-2711D0D4E8D8}" type="presOf" srcId="{FE225ABE-73C2-4F08-8BD3-9C08476A4AB1}" destId="{3ABA8F72-0E09-4228-A728-6E9876B95BAF}" srcOrd="0" destOrd="0" presId="urn:microsoft.com/office/officeart/2005/8/layout/vList5"/>
    <dgm:cxn modelId="{1758CF63-4A05-4F44-9288-010590E89C40}" type="presOf" srcId="{373213FB-6C44-40D8-831F-FB9C630D9EE0}" destId="{7A80185D-83A5-4984-A3CE-382BC423F5CE}" srcOrd="0" destOrd="0" presId="urn:microsoft.com/office/officeart/2005/8/layout/vList5"/>
    <dgm:cxn modelId="{5766CBCB-A1A9-4264-A908-37F5747A39DB}" type="presOf" srcId="{9A6CD237-642A-4453-A165-45283AB0F33F}" destId="{B04845EF-6485-4DE3-BD73-798C24BD42AA}" srcOrd="0" destOrd="0" presId="urn:microsoft.com/office/officeart/2005/8/layout/vList5"/>
    <dgm:cxn modelId="{4D656082-752C-40BD-B424-9F12A7BCB6DE}" srcId="{9A6CD237-642A-4453-A165-45283AB0F33F}" destId="{FE225ABE-73C2-4F08-8BD3-9C08476A4AB1}" srcOrd="0" destOrd="0" parTransId="{8B9FE7D7-D849-4E76-9268-32FA22181801}" sibTransId="{1B60FAF1-2409-4C82-98BC-D4E44DFCE97D}"/>
    <dgm:cxn modelId="{14F1D0F2-B606-4487-8FB0-084BD5083AD9}" srcId="{F801C7B5-2A5D-41BB-B96F-482B0B45830B}" destId="{DF0DD90F-310C-4236-928B-020549DE04AA}" srcOrd="2" destOrd="0" parTransId="{BAD4A73B-DD39-4632-B1F1-EF525B9F6D5C}" sibTransId="{2ABD41D9-446A-49DA-A5AD-F1BAEBBC1B37}"/>
    <dgm:cxn modelId="{708F3B30-B994-41AF-889C-729A8AE613EC}" srcId="{DF0DD90F-310C-4236-928B-020549DE04AA}" destId="{373213FB-6C44-40D8-831F-FB9C630D9EE0}" srcOrd="0" destOrd="0" parTransId="{5817D530-7698-4684-BB72-81F14C98E8CF}" sibTransId="{2F67DE66-740C-4F49-837F-13918D84E9D6}"/>
    <dgm:cxn modelId="{3AC620A8-CF16-48AE-B502-3FE42C459129}" type="presParOf" srcId="{93BA0308-79FD-4B5C-96F8-84AAE18FC723}" destId="{28F61DF2-86E9-412E-A29E-1EA860BBDC94}" srcOrd="0" destOrd="0" presId="urn:microsoft.com/office/officeart/2005/8/layout/vList5"/>
    <dgm:cxn modelId="{1D359F66-80AB-47ED-B34D-D6F60DFFACB7}" type="presParOf" srcId="{28F61DF2-86E9-412E-A29E-1EA860BBDC94}" destId="{4A3AB400-CDD5-407A-80B3-6838074AF884}" srcOrd="0" destOrd="0" presId="urn:microsoft.com/office/officeart/2005/8/layout/vList5"/>
    <dgm:cxn modelId="{84C3B5C8-B4BE-4F87-ADD1-8EAA62BAF619}" type="presParOf" srcId="{93BA0308-79FD-4B5C-96F8-84AAE18FC723}" destId="{1642C41C-C077-4CE6-82F6-2DCED79B2646}" srcOrd="1" destOrd="0" presId="urn:microsoft.com/office/officeart/2005/8/layout/vList5"/>
    <dgm:cxn modelId="{2D64A600-C305-4700-8D4C-4053B097CC16}" type="presParOf" srcId="{93BA0308-79FD-4B5C-96F8-84AAE18FC723}" destId="{5B860F0A-1B70-456C-84EC-3ED5C82616A0}" srcOrd="2" destOrd="0" presId="urn:microsoft.com/office/officeart/2005/8/layout/vList5"/>
    <dgm:cxn modelId="{F7AE80E7-4BB1-429A-B9DA-103F30A536D5}" type="presParOf" srcId="{5B860F0A-1B70-456C-84EC-3ED5C82616A0}" destId="{B04845EF-6485-4DE3-BD73-798C24BD42AA}" srcOrd="0" destOrd="0" presId="urn:microsoft.com/office/officeart/2005/8/layout/vList5"/>
    <dgm:cxn modelId="{064BF1DA-A16C-4FB9-8B0C-DFA1D8C8F255}" type="presParOf" srcId="{5B860F0A-1B70-456C-84EC-3ED5C82616A0}" destId="{3ABA8F72-0E09-4228-A728-6E9876B95BAF}" srcOrd="1" destOrd="0" presId="urn:microsoft.com/office/officeart/2005/8/layout/vList5"/>
    <dgm:cxn modelId="{AE23DAF7-040B-4344-A102-C26C0AD82712}" type="presParOf" srcId="{93BA0308-79FD-4B5C-96F8-84AAE18FC723}" destId="{11A914D6-E9C5-4366-BEE6-6D2079EEDBE4}" srcOrd="3" destOrd="0" presId="urn:microsoft.com/office/officeart/2005/8/layout/vList5"/>
    <dgm:cxn modelId="{1FBC2F56-8CAF-4546-BB0C-94265CDF2F46}" type="presParOf" srcId="{93BA0308-79FD-4B5C-96F8-84AAE18FC723}" destId="{37E4E15A-A49E-4FA6-94F7-7872DD22AA8B}" srcOrd="4" destOrd="0" presId="urn:microsoft.com/office/officeart/2005/8/layout/vList5"/>
    <dgm:cxn modelId="{D119727C-90A5-4FC6-8E26-F837A2B5A445}" type="presParOf" srcId="{37E4E15A-A49E-4FA6-94F7-7872DD22AA8B}" destId="{DA3D6A2F-BD74-4C98-A8E2-44B5B2CA2D58}" srcOrd="0" destOrd="0" presId="urn:microsoft.com/office/officeart/2005/8/layout/vList5"/>
    <dgm:cxn modelId="{448ED2CE-DCE4-4B04-8736-D1B6AB735C47}" type="presParOf" srcId="{37E4E15A-A49E-4FA6-94F7-7872DD22AA8B}" destId="{7A80185D-83A5-4984-A3CE-382BC423F5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Snadný a rovný přístup k informacím o poskytovatelích a dostupnosti</a:t>
          </a:r>
          <a:r>
            <a:rPr lang="cs-CZ" b="0" i="0" u="none" strike="noStrike" baseline="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zdrav. služeb</a:t>
          </a:r>
          <a:endParaRPr lang="cs-CZ" b="0" i="0" u="none" strike="noStrike" dirty="0">
            <a:solidFill>
              <a:srgbClr val="000000"/>
            </a:solidFill>
            <a:effectLst/>
            <a:latin typeface="+mn-lt"/>
          </a:endParaRPr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pPr rtl="0"/>
          <a:r>
            <a:rPr lang="cs-CZ" b="0" i="0" u="none" dirty="0" smtClean="0"/>
            <a:t>úplný přehled o poskytovatelích </a:t>
          </a:r>
          <a:r>
            <a:rPr lang="cs-CZ" b="0" i="0" u="none" dirty="0" smtClean="0"/>
            <a:t>zdravotnických </a:t>
          </a:r>
          <a:r>
            <a:rPr lang="cs-CZ" b="0" i="0" u="none" dirty="0" smtClean="0"/>
            <a:t>služeb vč. kvalitativních parametrů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71320B38-F8D0-4163-AD8E-B2E0742020CE}">
      <dgm:prSet phldrT="[Text]"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Informace o zdravotním</a:t>
          </a:r>
          <a:r>
            <a:rPr lang="cs-CZ" b="0" i="0" u="none" strike="noStrike" baseline="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stavu a léčebném plánu</a:t>
          </a:r>
          <a:endParaRPr lang="cs-CZ" b="0" dirty="0"/>
        </a:p>
      </dgm:t>
    </dgm:pt>
    <dgm:pt modelId="{7BE0D3FB-9D6F-4BF1-987F-366E1E1AC6B4}" type="parTrans" cxnId="{9D9FA9B9-160F-419C-81F5-11C3B98155A4}">
      <dgm:prSet/>
      <dgm:spPr/>
      <dgm:t>
        <a:bodyPr/>
        <a:lstStyle/>
        <a:p>
          <a:endParaRPr lang="cs-CZ"/>
        </a:p>
      </dgm:t>
    </dgm:pt>
    <dgm:pt modelId="{6EDC597A-17FC-4624-A2F9-86419283EC04}" type="sibTrans" cxnId="{9D9FA9B9-160F-419C-81F5-11C3B98155A4}">
      <dgm:prSet/>
      <dgm:spPr/>
      <dgm:t>
        <a:bodyPr/>
        <a:lstStyle/>
        <a:p>
          <a:endParaRPr lang="cs-CZ"/>
        </a:p>
      </dgm:t>
    </dgm:pt>
    <dgm:pt modelId="{27128B7D-A845-4EAA-8292-157EEF0BC7C5}">
      <dgm:prSet phldrT="[Text]"/>
      <dgm:spPr/>
      <dgm:t>
        <a:bodyPr/>
        <a:lstStyle/>
        <a:p>
          <a:pPr rtl="0"/>
          <a:r>
            <a:rPr lang="cs-CZ" b="0" i="0" u="none" dirty="0" smtClean="0"/>
            <a:t>elektronické objednání </a:t>
          </a:r>
          <a:r>
            <a:rPr lang="cs-CZ" b="0" i="0" u="none" dirty="0" smtClean="0"/>
            <a:t>zdravotních </a:t>
          </a:r>
          <a:r>
            <a:rPr lang="cs-CZ" b="0" i="0" u="none" dirty="0" smtClean="0"/>
            <a:t>služeb</a:t>
          </a:r>
          <a:endParaRPr lang="cs-CZ" dirty="0"/>
        </a:p>
      </dgm:t>
    </dgm:pt>
    <dgm:pt modelId="{6370DE19-377F-4238-9306-E664071149B5}" type="parTrans" cxnId="{A0735EB0-76F2-497D-B098-2F610B5A601E}">
      <dgm:prSet/>
      <dgm:spPr/>
      <dgm:t>
        <a:bodyPr/>
        <a:lstStyle/>
        <a:p>
          <a:endParaRPr lang="cs-CZ"/>
        </a:p>
      </dgm:t>
    </dgm:pt>
    <dgm:pt modelId="{874BED4C-9885-4B98-8881-B82CAFBFFED4}" type="sibTrans" cxnId="{A0735EB0-76F2-497D-B098-2F610B5A601E}">
      <dgm:prSet/>
      <dgm:spPr/>
      <dgm:t>
        <a:bodyPr/>
        <a:lstStyle/>
        <a:p>
          <a:endParaRPr lang="cs-CZ"/>
        </a:p>
      </dgm:t>
    </dgm:pt>
    <dgm:pt modelId="{433A72B8-D668-4303-AE95-C8333E590DC3}">
      <dgm:prSet phldrT="[Text]"/>
      <dgm:spPr/>
      <dgm:t>
        <a:bodyPr/>
        <a:lstStyle/>
        <a:p>
          <a:pPr rtl="0"/>
          <a:r>
            <a:rPr lang="cs-CZ" b="0" i="0" u="none" dirty="0" smtClean="0"/>
            <a:t>distanční elektronická konzultace zdravotního stavu</a:t>
          </a:r>
          <a:endParaRPr lang="cs-CZ" dirty="0"/>
        </a:p>
      </dgm:t>
    </dgm:pt>
    <dgm:pt modelId="{5165247E-096D-48DB-9C9A-3D83E465A426}" type="parTrans" cxnId="{CBDFBD87-89A8-4C8E-974D-749FDA724EF1}">
      <dgm:prSet/>
      <dgm:spPr/>
      <dgm:t>
        <a:bodyPr/>
        <a:lstStyle/>
        <a:p>
          <a:endParaRPr lang="cs-CZ"/>
        </a:p>
      </dgm:t>
    </dgm:pt>
    <dgm:pt modelId="{566ED572-BF79-4519-B1E9-9A704D2AAB9E}" type="sibTrans" cxnId="{CBDFBD87-89A8-4C8E-974D-749FDA724EF1}">
      <dgm:prSet/>
      <dgm:spPr/>
      <dgm:t>
        <a:bodyPr/>
        <a:lstStyle/>
        <a:p>
          <a:endParaRPr lang="cs-CZ"/>
        </a:p>
      </dgm:t>
    </dgm:pt>
    <dgm:pt modelId="{D0698CCE-AB33-46EC-967C-D889EF15AD61}">
      <dgm:prSet phldrT="[Text]"/>
      <dgm:spPr/>
      <dgm:t>
        <a:bodyPr/>
        <a:lstStyle/>
        <a:p>
          <a:pPr rtl="0"/>
          <a:r>
            <a:rPr lang="cs-CZ" b="0" i="0" u="none" dirty="0" smtClean="0"/>
            <a:t>snadný přístup k osobnímu zdravotnímu záznamu</a:t>
          </a:r>
          <a:endParaRPr lang="cs-CZ" b="0" dirty="0"/>
        </a:p>
      </dgm:t>
    </dgm:pt>
    <dgm:pt modelId="{DC38129D-D994-4D1C-B09D-7536C2802EF8}" type="parTrans" cxnId="{B5E0354D-34D7-4CDB-ADB4-7CDFD3A2ABE8}">
      <dgm:prSet/>
      <dgm:spPr/>
      <dgm:t>
        <a:bodyPr/>
        <a:lstStyle/>
        <a:p>
          <a:endParaRPr lang="cs-CZ"/>
        </a:p>
      </dgm:t>
    </dgm:pt>
    <dgm:pt modelId="{D0FCFB4A-CE66-4D84-9C96-59C76B956F23}" type="sibTrans" cxnId="{B5E0354D-34D7-4CDB-ADB4-7CDFD3A2ABE8}">
      <dgm:prSet/>
      <dgm:spPr/>
      <dgm:t>
        <a:bodyPr/>
        <a:lstStyle/>
        <a:p>
          <a:endParaRPr lang="cs-CZ"/>
        </a:p>
      </dgm:t>
    </dgm:pt>
    <dgm:pt modelId="{57B55988-4ABD-46B4-B2E2-44164253647A}">
      <dgm:prSet/>
      <dgm:spPr/>
      <dgm:t>
        <a:bodyPr/>
        <a:lstStyle/>
        <a:p>
          <a:r>
            <a:rPr lang="cs-CZ" b="0" i="0" u="none" dirty="0" smtClean="0"/>
            <a:t>umožnění přístupu k záznamům blízkých osob</a:t>
          </a:r>
          <a:endParaRPr lang="cs-CZ" dirty="0"/>
        </a:p>
      </dgm:t>
    </dgm:pt>
    <dgm:pt modelId="{AC8F7D8B-070C-4886-BD10-D421644952E4}" type="parTrans" cxnId="{1B2F96D2-D56E-4EA9-B588-18B9C092750A}">
      <dgm:prSet/>
      <dgm:spPr/>
      <dgm:t>
        <a:bodyPr/>
        <a:lstStyle/>
        <a:p>
          <a:endParaRPr lang="cs-CZ"/>
        </a:p>
      </dgm:t>
    </dgm:pt>
    <dgm:pt modelId="{A9A208A1-5B78-460B-A69C-CCB08DE0DD00}" type="sibTrans" cxnId="{1B2F96D2-D56E-4EA9-B588-18B9C092750A}">
      <dgm:prSet/>
      <dgm:spPr/>
      <dgm:t>
        <a:bodyPr/>
        <a:lstStyle/>
        <a:p>
          <a:endParaRPr lang="cs-CZ"/>
        </a:p>
      </dgm:t>
    </dgm:pt>
    <dgm:pt modelId="{4658ED49-E57B-4FE9-9698-4194CE95820B}">
      <dgm:prSet/>
      <dgm:spPr/>
      <dgm:t>
        <a:bodyPr/>
        <a:lstStyle/>
        <a:p>
          <a:r>
            <a:rPr lang="cs-CZ" dirty="0" smtClean="0"/>
            <a:t>otevřený přístup k osobnímu účtu o úhradě zdravotních služeb</a:t>
          </a:r>
          <a:r>
            <a:rPr lang="cs-CZ" b="0" i="0" u="none" dirty="0" smtClean="0"/>
            <a:t> </a:t>
          </a:r>
          <a:endParaRPr lang="cs-CZ" dirty="0"/>
        </a:p>
      </dgm:t>
    </dgm:pt>
    <dgm:pt modelId="{CD7DFB2A-6E47-4A1B-810A-F00C6D8FA7EF}" type="parTrans" cxnId="{725254DE-FF08-4460-990D-BB1E79DFAF63}">
      <dgm:prSet/>
      <dgm:spPr/>
      <dgm:t>
        <a:bodyPr/>
        <a:lstStyle/>
        <a:p>
          <a:endParaRPr lang="cs-CZ"/>
        </a:p>
      </dgm:t>
    </dgm:pt>
    <dgm:pt modelId="{BE338D92-E2C9-44A9-B1E5-1D94F78C5047}" type="sibTrans" cxnId="{725254DE-FF08-4460-990D-BB1E79DFAF63}">
      <dgm:prSet/>
      <dgm:spPr/>
      <dgm:t>
        <a:bodyPr/>
        <a:lstStyle/>
        <a:p>
          <a:endParaRPr lang="cs-CZ"/>
        </a:p>
      </dgm:t>
    </dgm:pt>
    <dgm:pt modelId="{DC6CD08F-AD49-408B-A781-24EA5066C26B}">
      <dgm:prSet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Informační podpora péče o vlastní zdraví a zvyšování zdrav. gramotnosti</a:t>
          </a:r>
          <a:endParaRPr lang="cs-CZ" b="0" dirty="0"/>
        </a:p>
      </dgm:t>
    </dgm:pt>
    <dgm:pt modelId="{0DD0698B-AEB7-4983-A5FC-A810B3785923}" type="parTrans" cxnId="{BD0B4067-91D9-440E-B378-776B3A432840}">
      <dgm:prSet/>
      <dgm:spPr/>
      <dgm:t>
        <a:bodyPr/>
        <a:lstStyle/>
        <a:p>
          <a:endParaRPr lang="cs-CZ"/>
        </a:p>
      </dgm:t>
    </dgm:pt>
    <dgm:pt modelId="{A6045D26-7FC4-4180-A31C-009FE8FC751E}" type="sibTrans" cxnId="{BD0B4067-91D9-440E-B378-776B3A432840}">
      <dgm:prSet/>
      <dgm:spPr/>
      <dgm:t>
        <a:bodyPr/>
        <a:lstStyle/>
        <a:p>
          <a:endParaRPr lang="cs-CZ"/>
        </a:p>
      </dgm:t>
    </dgm:pt>
    <dgm:pt modelId="{411B4095-53B1-4D36-8D31-3408AB1C6E35}">
      <dgm:prSet/>
      <dgm:spPr/>
      <dgm:t>
        <a:bodyPr/>
        <a:lstStyle/>
        <a:p>
          <a:pPr rtl="0"/>
          <a:r>
            <a:rPr lang="cs-CZ" b="0" i="0" u="none" dirty="0" smtClean="0"/>
            <a:t>otevřený a přehledný přístup k informacím o podpoře zdraví a dostupných preventivních programech</a:t>
          </a:r>
          <a:endParaRPr lang="cs-CZ" b="0" dirty="0"/>
        </a:p>
      </dgm:t>
    </dgm:pt>
    <dgm:pt modelId="{9C6932FF-790D-483A-B254-BA9DB65CB21E}" type="parTrans" cxnId="{DBE3ED5D-FD31-4169-A276-3F45A2198973}">
      <dgm:prSet/>
      <dgm:spPr/>
      <dgm:t>
        <a:bodyPr/>
        <a:lstStyle/>
        <a:p>
          <a:endParaRPr lang="cs-CZ"/>
        </a:p>
      </dgm:t>
    </dgm:pt>
    <dgm:pt modelId="{99DCFA5C-7421-44C6-B457-4D62BF03E5C1}" type="sibTrans" cxnId="{DBE3ED5D-FD31-4169-A276-3F45A2198973}">
      <dgm:prSet/>
      <dgm:spPr/>
      <dgm:t>
        <a:bodyPr/>
        <a:lstStyle/>
        <a:p>
          <a:endParaRPr lang="cs-CZ"/>
        </a:p>
      </dgm:t>
    </dgm:pt>
    <dgm:pt modelId="{D4321A3B-A5AC-4394-8610-25A275F0A532}">
      <dgm:prSet/>
      <dgm:spPr/>
      <dgm:t>
        <a:bodyPr/>
        <a:lstStyle/>
        <a:p>
          <a:pPr rtl="0"/>
          <a:r>
            <a:rPr lang="cs-CZ" b="0" i="0" u="none" dirty="0" smtClean="0"/>
            <a:t>zvyšování zdravotní gramotnosti prostřednictvím kvalifikovaných informací</a:t>
          </a:r>
          <a:endParaRPr lang="cs-CZ" b="0" i="0" u="none" dirty="0"/>
        </a:p>
      </dgm:t>
    </dgm:pt>
    <dgm:pt modelId="{91911101-3D72-48D1-97FE-817CF2E2882A}" type="parTrans" cxnId="{9EA005EE-7097-4F64-95AA-D3D397CE68B5}">
      <dgm:prSet/>
      <dgm:spPr/>
      <dgm:t>
        <a:bodyPr/>
        <a:lstStyle/>
        <a:p>
          <a:endParaRPr lang="cs-CZ"/>
        </a:p>
      </dgm:t>
    </dgm:pt>
    <dgm:pt modelId="{7AA56655-8CD5-4B2B-B188-D81EEA8FE5DE}" type="sibTrans" cxnId="{9EA005EE-7097-4F64-95AA-D3D397CE68B5}">
      <dgm:prSet/>
      <dgm:spPr/>
      <dgm:t>
        <a:bodyPr/>
        <a:lstStyle/>
        <a:p>
          <a:endParaRPr lang="cs-CZ"/>
        </a:p>
      </dgm:t>
    </dgm:pt>
    <dgm:pt modelId="{719BA50D-ED5A-4B47-8727-D4FA802DB145}">
      <dgm:prSet/>
      <dgm:spPr/>
      <dgm:t>
        <a:bodyPr/>
        <a:lstStyle/>
        <a:p>
          <a:pPr rtl="0"/>
          <a:r>
            <a:rPr lang="cs-CZ" b="0" i="0" u="none" dirty="0" smtClean="0"/>
            <a:t>ucelená komunikační podpora programů péče o chronicky nemocné</a:t>
          </a:r>
          <a:endParaRPr lang="cs-CZ" b="0" i="0" u="none" dirty="0"/>
        </a:p>
      </dgm:t>
    </dgm:pt>
    <dgm:pt modelId="{C9B88717-2578-47E3-B3B1-B8B03A852B25}" type="parTrans" cxnId="{8DA1051F-B20E-4DD4-9C1E-A8C357945469}">
      <dgm:prSet/>
      <dgm:spPr/>
      <dgm:t>
        <a:bodyPr/>
        <a:lstStyle/>
        <a:p>
          <a:endParaRPr lang="cs-CZ"/>
        </a:p>
      </dgm:t>
    </dgm:pt>
    <dgm:pt modelId="{662377CF-A589-4135-902C-7363EDFBA29B}" type="sibTrans" cxnId="{8DA1051F-B20E-4DD4-9C1E-A8C357945469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3" custLinFactNeighborX="13" custLinFactNeighborY="-158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42C41C-C077-4CE6-82F6-2DCED79B2646}" type="pres">
      <dgm:prSet presAssocID="{EB616D19-3FF3-4469-90FD-A4639686F4FF}" presName="sp" presStyleCnt="0"/>
      <dgm:spPr/>
    </dgm:pt>
    <dgm:pt modelId="{CF7E9B7F-DC46-4842-A554-37470991C6EE}" type="pres">
      <dgm:prSet presAssocID="{71320B38-F8D0-4163-AD8E-B2E0742020CE}" presName="linNode" presStyleCnt="0"/>
      <dgm:spPr/>
    </dgm:pt>
    <dgm:pt modelId="{BA0BCB55-3B21-4995-B63B-41B5F465D665}" type="pres">
      <dgm:prSet presAssocID="{71320B38-F8D0-4163-AD8E-B2E0742020CE}" presName="parentText" presStyleLbl="node1" presStyleIdx="1" presStyleCnt="3" custLinFactNeighborX="-1475" custLinFactNeighborY="-187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EB36DCF-1790-49F9-B025-7A04BCF9989F}" type="pres">
      <dgm:prSet presAssocID="{71320B38-F8D0-4163-AD8E-B2E0742020C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35D922-7006-4E63-87F1-6861285BB70B}" type="pres">
      <dgm:prSet presAssocID="{6EDC597A-17FC-4624-A2F9-86419283EC04}" presName="sp" presStyleCnt="0"/>
      <dgm:spPr/>
    </dgm:pt>
    <dgm:pt modelId="{D7D9CDFE-E8BB-4928-8C6D-E591F90B8211}" type="pres">
      <dgm:prSet presAssocID="{DC6CD08F-AD49-408B-A781-24EA5066C26B}" presName="linNode" presStyleCnt="0"/>
      <dgm:spPr/>
    </dgm:pt>
    <dgm:pt modelId="{1A278186-E7B0-4E44-A66B-6B39D198559B}" type="pres">
      <dgm:prSet presAssocID="{DC6CD08F-AD49-408B-A781-24EA5066C26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1715F8D-6B8F-4555-85A1-0FBD4F10C7BD}" type="pres">
      <dgm:prSet presAssocID="{DC6CD08F-AD49-408B-A781-24EA5066C26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A9F3A6C-20E7-493C-8963-C533FADBF0BC}" type="presOf" srcId="{D0698CCE-AB33-46EC-967C-D889EF15AD61}" destId="{FEB36DCF-1790-49F9-B025-7A04BCF9989F}" srcOrd="0" destOrd="0" presId="urn:microsoft.com/office/officeart/2005/8/layout/vList5"/>
    <dgm:cxn modelId="{9D9FA9B9-160F-419C-81F5-11C3B98155A4}" srcId="{F801C7B5-2A5D-41BB-B96F-482B0B45830B}" destId="{71320B38-F8D0-4163-AD8E-B2E0742020CE}" srcOrd="1" destOrd="0" parTransId="{7BE0D3FB-9D6F-4BF1-987F-366E1E1AC6B4}" sibTransId="{6EDC597A-17FC-4624-A2F9-86419283EC04}"/>
    <dgm:cxn modelId="{FE9A5222-6C27-459A-8CFA-C77CFB317502}" type="presOf" srcId="{64FA8C1E-A85E-4A86-8F20-E4B752ADE017}" destId="{4A3AB400-CDD5-407A-80B3-6838074AF884}" srcOrd="0" destOrd="0" presId="urn:microsoft.com/office/officeart/2005/8/layout/vList5"/>
    <dgm:cxn modelId="{6DABB7DA-C30A-423D-9918-F73306B4C910}" type="presOf" srcId="{D4321A3B-A5AC-4394-8610-25A275F0A532}" destId="{91715F8D-6B8F-4555-85A1-0FBD4F10C7BD}" srcOrd="0" destOrd="1" presId="urn:microsoft.com/office/officeart/2005/8/layout/vList5"/>
    <dgm:cxn modelId="{8DA1051F-B20E-4DD4-9C1E-A8C357945469}" srcId="{DC6CD08F-AD49-408B-A781-24EA5066C26B}" destId="{719BA50D-ED5A-4B47-8727-D4FA802DB145}" srcOrd="2" destOrd="0" parTransId="{C9B88717-2578-47E3-B3B1-B8B03A852B25}" sibTransId="{662377CF-A589-4135-902C-7363EDFBA29B}"/>
    <dgm:cxn modelId="{85D31C47-C703-4E67-B96D-E310DF7DE2BA}" type="presOf" srcId="{57B55988-4ABD-46B4-B2E2-44164253647A}" destId="{FEB36DCF-1790-49F9-B025-7A04BCF9989F}" srcOrd="0" destOrd="1" presId="urn:microsoft.com/office/officeart/2005/8/layout/vList5"/>
    <dgm:cxn modelId="{1B2F96D2-D56E-4EA9-B588-18B9C092750A}" srcId="{71320B38-F8D0-4163-AD8E-B2E0742020CE}" destId="{57B55988-4ABD-46B4-B2E2-44164253647A}" srcOrd="1" destOrd="0" parTransId="{AC8F7D8B-070C-4886-BD10-D421644952E4}" sibTransId="{A9A208A1-5B78-460B-A69C-CCB08DE0DD00}"/>
    <dgm:cxn modelId="{BD0B4067-91D9-440E-B378-776B3A432840}" srcId="{F801C7B5-2A5D-41BB-B96F-482B0B45830B}" destId="{DC6CD08F-AD49-408B-A781-24EA5066C26B}" srcOrd="2" destOrd="0" parTransId="{0DD0698B-AEB7-4983-A5FC-A810B3785923}" sibTransId="{A6045D26-7FC4-4180-A31C-009FE8FC751E}"/>
    <dgm:cxn modelId="{CBDFBD87-89A8-4C8E-974D-749FDA724EF1}" srcId="{64FA8C1E-A85E-4A86-8F20-E4B752ADE017}" destId="{433A72B8-D668-4303-AE95-C8333E590DC3}" srcOrd="2" destOrd="0" parTransId="{5165247E-096D-48DB-9C9A-3D83E465A426}" sibTransId="{566ED572-BF79-4519-B1E9-9A704D2AAB9E}"/>
    <dgm:cxn modelId="{C6020509-8F1D-4528-9444-A5F3F1EE7BCB}" type="presOf" srcId="{27128B7D-A845-4EAA-8292-157EEF0BC7C5}" destId="{BA12444D-1662-4B44-964F-FBBBF359EE6C}" srcOrd="0" destOrd="1" presId="urn:microsoft.com/office/officeart/2005/8/layout/vList5"/>
    <dgm:cxn modelId="{C13D2059-6E78-4ED8-9642-FDBAA7E37FB4}" type="presOf" srcId="{C276E38C-A715-4654-89E4-FCEAC7FC61F1}" destId="{BA12444D-1662-4B44-964F-FBBBF359EE6C}" srcOrd="0" destOrd="0" presId="urn:microsoft.com/office/officeart/2005/8/layout/vList5"/>
    <dgm:cxn modelId="{DF5A039E-5255-4555-85E2-8F142A62BFA9}" type="presOf" srcId="{411B4095-53B1-4D36-8D31-3408AB1C6E35}" destId="{91715F8D-6B8F-4555-85A1-0FBD4F10C7BD}" srcOrd="0" destOrd="0" presId="urn:microsoft.com/office/officeart/2005/8/layout/vList5"/>
    <dgm:cxn modelId="{5B76D7BD-4C0B-415B-AAC0-32AF0B58EABB}" type="presOf" srcId="{71320B38-F8D0-4163-AD8E-B2E0742020CE}" destId="{BA0BCB55-3B21-4995-B63B-41B5F465D665}" srcOrd="0" destOrd="0" presId="urn:microsoft.com/office/officeart/2005/8/layout/vList5"/>
    <dgm:cxn modelId="{B5E0354D-34D7-4CDB-ADB4-7CDFD3A2ABE8}" srcId="{71320B38-F8D0-4163-AD8E-B2E0742020CE}" destId="{D0698CCE-AB33-46EC-967C-D889EF15AD61}" srcOrd="0" destOrd="0" parTransId="{DC38129D-D994-4D1C-B09D-7536C2802EF8}" sibTransId="{D0FCFB4A-CE66-4D84-9C96-59C76B956F23}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DBE3ED5D-FD31-4169-A276-3F45A2198973}" srcId="{DC6CD08F-AD49-408B-A781-24EA5066C26B}" destId="{411B4095-53B1-4D36-8D31-3408AB1C6E35}" srcOrd="0" destOrd="0" parTransId="{9C6932FF-790D-483A-B254-BA9DB65CB21E}" sibTransId="{99DCFA5C-7421-44C6-B457-4D62BF03E5C1}"/>
    <dgm:cxn modelId="{91AE5FD0-B96B-48AE-81B3-0A75ED8949FA}" type="presOf" srcId="{4658ED49-E57B-4FE9-9698-4194CE95820B}" destId="{FEB36DCF-1790-49F9-B025-7A04BCF9989F}" srcOrd="0" destOrd="2" presId="urn:microsoft.com/office/officeart/2005/8/layout/vList5"/>
    <dgm:cxn modelId="{A0735EB0-76F2-497D-B098-2F610B5A601E}" srcId="{64FA8C1E-A85E-4A86-8F20-E4B752ADE017}" destId="{27128B7D-A845-4EAA-8292-157EEF0BC7C5}" srcOrd="1" destOrd="0" parTransId="{6370DE19-377F-4238-9306-E664071149B5}" sibTransId="{874BED4C-9885-4B98-8881-B82CAFBFFED4}"/>
    <dgm:cxn modelId="{725254DE-FF08-4460-990D-BB1E79DFAF63}" srcId="{71320B38-F8D0-4163-AD8E-B2E0742020CE}" destId="{4658ED49-E57B-4FE9-9698-4194CE95820B}" srcOrd="2" destOrd="0" parTransId="{CD7DFB2A-6E47-4A1B-810A-F00C6D8FA7EF}" sibTransId="{BE338D92-E2C9-44A9-B1E5-1D94F78C5047}"/>
    <dgm:cxn modelId="{72FBE911-18AA-4CD8-AC25-0F53C1F32DA7}" type="presOf" srcId="{433A72B8-D668-4303-AE95-C8333E590DC3}" destId="{BA12444D-1662-4B44-964F-FBBBF359EE6C}" srcOrd="0" destOrd="2" presId="urn:microsoft.com/office/officeart/2005/8/layout/vList5"/>
    <dgm:cxn modelId="{2D8747D1-9BA3-4405-8853-F51B58307C99}" type="presOf" srcId="{719BA50D-ED5A-4B47-8727-D4FA802DB145}" destId="{91715F8D-6B8F-4555-85A1-0FBD4F10C7BD}" srcOrd="0" destOrd="2" presId="urn:microsoft.com/office/officeart/2005/8/layout/vList5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B490F811-BDA0-46B6-9DB2-1DA2E4B7F452}" type="presOf" srcId="{F801C7B5-2A5D-41BB-B96F-482B0B45830B}" destId="{93BA0308-79FD-4B5C-96F8-84AAE18FC723}" srcOrd="0" destOrd="0" presId="urn:microsoft.com/office/officeart/2005/8/layout/vList5"/>
    <dgm:cxn modelId="{9EA005EE-7097-4F64-95AA-D3D397CE68B5}" srcId="{DC6CD08F-AD49-408B-A781-24EA5066C26B}" destId="{D4321A3B-A5AC-4394-8610-25A275F0A532}" srcOrd="1" destOrd="0" parTransId="{91911101-3D72-48D1-97FE-817CF2E2882A}" sibTransId="{7AA56655-8CD5-4B2B-B188-D81EEA8FE5DE}"/>
    <dgm:cxn modelId="{B20C4EEF-A31C-4F86-B02B-06DEFABE2787}" type="presOf" srcId="{DC6CD08F-AD49-408B-A781-24EA5066C26B}" destId="{1A278186-E7B0-4E44-A66B-6B39D198559B}" srcOrd="0" destOrd="0" presId="urn:microsoft.com/office/officeart/2005/8/layout/vList5"/>
    <dgm:cxn modelId="{7D3E1AD9-C61D-4128-A883-3EB93ABFDD72}" type="presParOf" srcId="{93BA0308-79FD-4B5C-96F8-84AAE18FC723}" destId="{28F61DF2-86E9-412E-A29E-1EA860BBDC94}" srcOrd="0" destOrd="0" presId="urn:microsoft.com/office/officeart/2005/8/layout/vList5"/>
    <dgm:cxn modelId="{3B297C01-55DF-464D-94AF-E848884A5793}" type="presParOf" srcId="{28F61DF2-86E9-412E-A29E-1EA860BBDC94}" destId="{4A3AB400-CDD5-407A-80B3-6838074AF884}" srcOrd="0" destOrd="0" presId="urn:microsoft.com/office/officeart/2005/8/layout/vList5"/>
    <dgm:cxn modelId="{5FC05821-4206-4C5A-9856-C4D414DF0BAE}" type="presParOf" srcId="{28F61DF2-86E9-412E-A29E-1EA860BBDC94}" destId="{BA12444D-1662-4B44-964F-FBBBF359EE6C}" srcOrd="1" destOrd="0" presId="urn:microsoft.com/office/officeart/2005/8/layout/vList5"/>
    <dgm:cxn modelId="{E3D55112-221A-4858-B47E-C738AFFE59B0}" type="presParOf" srcId="{93BA0308-79FD-4B5C-96F8-84AAE18FC723}" destId="{1642C41C-C077-4CE6-82F6-2DCED79B2646}" srcOrd="1" destOrd="0" presId="urn:microsoft.com/office/officeart/2005/8/layout/vList5"/>
    <dgm:cxn modelId="{073C9734-08E9-40A0-927E-025ED1BF11BF}" type="presParOf" srcId="{93BA0308-79FD-4B5C-96F8-84AAE18FC723}" destId="{CF7E9B7F-DC46-4842-A554-37470991C6EE}" srcOrd="2" destOrd="0" presId="urn:microsoft.com/office/officeart/2005/8/layout/vList5"/>
    <dgm:cxn modelId="{96A9F231-0E03-4583-B69B-29FAA8EE89E8}" type="presParOf" srcId="{CF7E9B7F-DC46-4842-A554-37470991C6EE}" destId="{BA0BCB55-3B21-4995-B63B-41B5F465D665}" srcOrd="0" destOrd="0" presId="urn:microsoft.com/office/officeart/2005/8/layout/vList5"/>
    <dgm:cxn modelId="{B244CB00-43FB-42AF-9D88-9F0507E9FDAE}" type="presParOf" srcId="{CF7E9B7F-DC46-4842-A554-37470991C6EE}" destId="{FEB36DCF-1790-49F9-B025-7A04BCF9989F}" srcOrd="1" destOrd="0" presId="urn:microsoft.com/office/officeart/2005/8/layout/vList5"/>
    <dgm:cxn modelId="{3F6BD41E-D706-42DE-85C0-369022937A77}" type="presParOf" srcId="{93BA0308-79FD-4B5C-96F8-84AAE18FC723}" destId="{F935D922-7006-4E63-87F1-6861285BB70B}" srcOrd="3" destOrd="0" presId="urn:microsoft.com/office/officeart/2005/8/layout/vList5"/>
    <dgm:cxn modelId="{677F828C-0D87-4FF6-A030-5C34ED6BD555}" type="presParOf" srcId="{93BA0308-79FD-4B5C-96F8-84AAE18FC723}" destId="{D7D9CDFE-E8BB-4928-8C6D-E591F90B8211}" srcOrd="4" destOrd="0" presId="urn:microsoft.com/office/officeart/2005/8/layout/vList5"/>
    <dgm:cxn modelId="{6E1D039E-EDA8-4B2E-8027-2A00FA5272D0}" type="presParOf" srcId="{D7D9CDFE-E8BB-4928-8C6D-E591F90B8211}" destId="{1A278186-E7B0-4E44-A66B-6B39D198559B}" srcOrd="0" destOrd="0" presId="urn:microsoft.com/office/officeart/2005/8/layout/vList5"/>
    <dgm:cxn modelId="{408DEF64-436A-4AE1-887D-6D88E9A20AF2}" type="presParOf" srcId="{D7D9CDFE-E8BB-4928-8C6D-E591F90B8211}" destId="{91715F8D-6B8F-4555-85A1-0FBD4F10C7B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64FA8C1E-A85E-4A86-8F20-E4B752ADE017}">
      <dgm:prSet phldrT="[Text]"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Úplný přehled o poskytovatelích zdravotních služeb </a:t>
          </a:r>
          <a:endParaRPr lang="cs-CZ" dirty="0">
            <a:latin typeface="+mn-lt"/>
          </a:endParaRPr>
        </a:p>
      </dgm:t>
    </dgm:pt>
    <dgm:pt modelId="{627B6F1E-AD76-46E6-A0D1-347B0E186F08}" type="parTrans" cxnId="{93428628-289B-40E7-8E60-B004DA873839}">
      <dgm:prSet/>
      <dgm:spPr/>
      <dgm:t>
        <a:bodyPr/>
        <a:lstStyle/>
        <a:p>
          <a:endParaRPr lang="cs-CZ"/>
        </a:p>
      </dgm:t>
    </dgm:pt>
    <dgm:pt modelId="{EB616D19-3FF3-4469-90FD-A4639686F4FF}" type="sibTrans" cxnId="{93428628-289B-40E7-8E60-B004DA873839}">
      <dgm:prSet/>
      <dgm:spPr/>
      <dgm:t>
        <a:bodyPr/>
        <a:lstStyle/>
        <a:p>
          <a:endParaRPr lang="cs-CZ"/>
        </a:p>
      </dgm:t>
    </dgm:pt>
    <dgm:pt modelId="{C276E38C-A715-4654-89E4-FCEAC7FC61F1}">
      <dgm:prSet phldrT="[Text]"/>
      <dgm:spPr/>
      <dgm:t>
        <a:bodyPr/>
        <a:lstStyle/>
        <a:p>
          <a:r>
            <a:rPr lang="cs-CZ" dirty="0" smtClean="0"/>
            <a:t>struktura služeb, kontakt, místo, smlouvy se ZP </a:t>
          </a:r>
          <a:endParaRPr lang="cs-CZ" dirty="0"/>
        </a:p>
      </dgm:t>
    </dgm:pt>
    <dgm:pt modelId="{FFF7DD4A-F3DD-40C5-9489-409EDC6632A3}" type="parTrans" cxnId="{780788CD-55D3-4CDA-B57D-BA2373BF6A7D}">
      <dgm:prSet/>
      <dgm:spPr/>
      <dgm:t>
        <a:bodyPr/>
        <a:lstStyle/>
        <a:p>
          <a:endParaRPr lang="cs-CZ"/>
        </a:p>
      </dgm:t>
    </dgm:pt>
    <dgm:pt modelId="{B0F807DF-A844-409E-82A2-74E8CB0837AD}" type="sibTrans" cxnId="{780788CD-55D3-4CDA-B57D-BA2373BF6A7D}">
      <dgm:prSet/>
      <dgm:spPr/>
      <dgm:t>
        <a:bodyPr/>
        <a:lstStyle/>
        <a:p>
          <a:endParaRPr lang="cs-CZ"/>
        </a:p>
      </dgm:t>
    </dgm:pt>
    <dgm:pt modelId="{9A6CD237-642A-4453-A165-45283AB0F33F}">
      <dgm:prSet phldrT="[Text]"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Elektronické objednání zdravotní služby</a:t>
          </a:r>
          <a:endParaRPr lang="cs-CZ" dirty="0"/>
        </a:p>
      </dgm:t>
    </dgm:pt>
    <dgm:pt modelId="{188203AF-325F-443A-ABD0-959B1AC75A51}" type="parTrans" cxnId="{9BC8A2CE-1D1F-4B27-AC78-12EAD3CB955B}">
      <dgm:prSet/>
      <dgm:spPr/>
      <dgm:t>
        <a:bodyPr/>
        <a:lstStyle/>
        <a:p>
          <a:endParaRPr lang="cs-CZ"/>
        </a:p>
      </dgm:t>
    </dgm:pt>
    <dgm:pt modelId="{9B9B7A05-E4FD-453F-8527-DD785EE37084}" type="sibTrans" cxnId="{9BC8A2CE-1D1F-4B27-AC78-12EAD3CB955B}">
      <dgm:prSet/>
      <dgm:spPr/>
      <dgm:t>
        <a:bodyPr/>
        <a:lstStyle/>
        <a:p>
          <a:endParaRPr lang="cs-CZ"/>
        </a:p>
      </dgm:t>
    </dgm:pt>
    <dgm:pt modelId="{DF0DD90F-310C-4236-928B-020549DE04AA}">
      <dgm:prSet phldrT="[Text]"/>
      <dgm:spPr/>
      <dgm:t>
        <a:bodyPr/>
        <a:lstStyle/>
        <a:p>
          <a:r>
            <a:rPr lang="cs-CZ" b="0" i="0" u="none" strike="noStrike" dirty="0" smtClean="0">
              <a:solidFill>
                <a:srgbClr val="000000"/>
              </a:solidFill>
              <a:effectLst/>
              <a:latin typeface="+mn-lt"/>
            </a:rPr>
            <a:t>Distanční elektronická konzultace zdravotního stavu</a:t>
          </a:r>
          <a:endParaRPr lang="cs-CZ" dirty="0"/>
        </a:p>
      </dgm:t>
    </dgm:pt>
    <dgm:pt modelId="{BAD4A73B-DD39-4632-B1F1-EF525B9F6D5C}" type="parTrans" cxnId="{14F1D0F2-B606-4487-8FB0-084BD5083AD9}">
      <dgm:prSet/>
      <dgm:spPr/>
      <dgm:t>
        <a:bodyPr/>
        <a:lstStyle/>
        <a:p>
          <a:endParaRPr lang="cs-CZ"/>
        </a:p>
      </dgm:t>
    </dgm:pt>
    <dgm:pt modelId="{2ABD41D9-446A-49DA-A5AD-F1BAEBBC1B37}" type="sibTrans" cxnId="{14F1D0F2-B606-4487-8FB0-084BD5083AD9}">
      <dgm:prSet/>
      <dgm:spPr/>
      <dgm:t>
        <a:bodyPr/>
        <a:lstStyle/>
        <a:p>
          <a:endParaRPr lang="cs-CZ"/>
        </a:p>
      </dgm:t>
    </dgm:pt>
    <dgm:pt modelId="{373213FB-6C44-40D8-831F-FB9C630D9EE0}">
      <dgm:prSet phldrT="[Text]"/>
      <dgm:spPr/>
      <dgm:t>
        <a:bodyPr/>
        <a:lstStyle/>
        <a:p>
          <a:r>
            <a:rPr lang="cs-CZ" dirty="0" smtClean="0"/>
            <a:t>elektronický komunikační kanál pro bezpečnou a zaručenou komunikaci mezi pacientem a lékařem  </a:t>
          </a:r>
          <a:endParaRPr lang="cs-CZ" dirty="0"/>
        </a:p>
      </dgm:t>
    </dgm:pt>
    <dgm:pt modelId="{5817D530-7698-4684-BB72-81F14C98E8CF}" type="parTrans" cxnId="{708F3B30-B994-41AF-889C-729A8AE613EC}">
      <dgm:prSet/>
      <dgm:spPr/>
      <dgm:t>
        <a:bodyPr/>
        <a:lstStyle/>
        <a:p>
          <a:endParaRPr lang="cs-CZ"/>
        </a:p>
      </dgm:t>
    </dgm:pt>
    <dgm:pt modelId="{2F67DE66-740C-4F49-837F-13918D84E9D6}" type="sibTrans" cxnId="{708F3B30-B994-41AF-889C-729A8AE613EC}">
      <dgm:prSet/>
      <dgm:spPr/>
      <dgm:t>
        <a:bodyPr/>
        <a:lstStyle/>
        <a:p>
          <a:endParaRPr lang="cs-CZ"/>
        </a:p>
      </dgm:t>
    </dgm:pt>
    <dgm:pt modelId="{E47AAD57-8F9B-4C5F-90F5-B67D75985ECA}">
      <dgm:prSet/>
      <dgm:spPr/>
      <dgm:t>
        <a:bodyPr/>
        <a:lstStyle/>
        <a:p>
          <a:r>
            <a:rPr lang="cs-CZ" dirty="0" smtClean="0"/>
            <a:t>ordinační doba, způsob objednání a komunikace</a:t>
          </a:r>
          <a:endParaRPr lang="cs-CZ" dirty="0"/>
        </a:p>
      </dgm:t>
    </dgm:pt>
    <dgm:pt modelId="{D1CDE48C-BE1A-47B9-9C74-F7953C3CEC21}" type="parTrans" cxnId="{6EA61EDB-8D59-48B2-B7C2-09C861BA6510}">
      <dgm:prSet/>
      <dgm:spPr/>
      <dgm:t>
        <a:bodyPr/>
        <a:lstStyle/>
        <a:p>
          <a:endParaRPr lang="cs-CZ"/>
        </a:p>
      </dgm:t>
    </dgm:pt>
    <dgm:pt modelId="{5C11CF88-5073-4315-A9C5-714AC7876583}" type="sibTrans" cxnId="{6EA61EDB-8D59-48B2-B7C2-09C861BA6510}">
      <dgm:prSet/>
      <dgm:spPr/>
      <dgm:t>
        <a:bodyPr/>
        <a:lstStyle/>
        <a:p>
          <a:endParaRPr lang="cs-CZ"/>
        </a:p>
      </dgm:t>
    </dgm:pt>
    <dgm:pt modelId="{5E4FAAD5-715C-499E-9E16-8147D65F10CF}">
      <dgm:prSet/>
      <dgm:spPr/>
      <dgm:t>
        <a:bodyPr/>
        <a:lstStyle/>
        <a:p>
          <a:r>
            <a:rPr lang="cs-CZ" dirty="0" smtClean="0"/>
            <a:t> volné kapacity, kvalitativní parametry.</a:t>
          </a:r>
          <a:endParaRPr lang="cs-CZ" dirty="0"/>
        </a:p>
      </dgm:t>
    </dgm:pt>
    <dgm:pt modelId="{602F23DF-F5EF-4715-BCA4-F3A0EE4BC66D}" type="parTrans" cxnId="{13F66EFD-78B2-464C-BA4C-D6D5A5AFC855}">
      <dgm:prSet/>
      <dgm:spPr/>
      <dgm:t>
        <a:bodyPr/>
        <a:lstStyle/>
        <a:p>
          <a:endParaRPr lang="cs-CZ"/>
        </a:p>
      </dgm:t>
    </dgm:pt>
    <dgm:pt modelId="{B5E7ADE2-762A-4413-9D35-86ADFFCCA35B}" type="sibTrans" cxnId="{13F66EFD-78B2-464C-BA4C-D6D5A5AFC855}">
      <dgm:prSet/>
      <dgm:spPr/>
      <dgm:t>
        <a:bodyPr/>
        <a:lstStyle/>
        <a:p>
          <a:endParaRPr lang="cs-CZ"/>
        </a:p>
      </dgm:t>
    </dgm:pt>
    <dgm:pt modelId="{069955E2-3959-4827-92AD-6AFF52CE8D3C}">
      <dgm:prSet/>
      <dgm:spPr/>
      <dgm:t>
        <a:bodyPr/>
        <a:lstStyle/>
        <a:p>
          <a:r>
            <a:rPr lang="cs-CZ" i="0" dirty="0" smtClean="0"/>
            <a:t>rozcestník k objednávacím systémům</a:t>
          </a:r>
          <a:endParaRPr lang="cs-CZ" i="0" dirty="0"/>
        </a:p>
      </dgm:t>
    </dgm:pt>
    <dgm:pt modelId="{9CBCA229-187C-4A0D-86DE-AA81387D3251}" type="parTrans" cxnId="{FDC99DC5-1A8D-4E2D-8748-BD0A9E76F633}">
      <dgm:prSet/>
      <dgm:spPr/>
      <dgm:t>
        <a:bodyPr/>
        <a:lstStyle/>
        <a:p>
          <a:endParaRPr lang="cs-CZ"/>
        </a:p>
      </dgm:t>
    </dgm:pt>
    <dgm:pt modelId="{9CF4917A-1F04-47E5-8211-C5BC03D24183}" type="sibTrans" cxnId="{FDC99DC5-1A8D-4E2D-8748-BD0A9E76F633}">
      <dgm:prSet/>
      <dgm:spPr/>
      <dgm:t>
        <a:bodyPr/>
        <a:lstStyle/>
        <a:p>
          <a:endParaRPr lang="cs-CZ"/>
        </a:p>
      </dgm:t>
    </dgm:pt>
    <dgm:pt modelId="{BFFDB425-674C-4E79-8FA4-04D98089ADE9}">
      <dgm:prSet/>
      <dgm:spPr/>
      <dgm:t>
        <a:bodyPr/>
        <a:lstStyle/>
        <a:p>
          <a:r>
            <a:rPr lang="cs-CZ" i="0" dirty="0" smtClean="0"/>
            <a:t>centrální objednávací systém poskytovatelů zdravotních služeb </a:t>
          </a:r>
          <a:endParaRPr lang="cs-CZ" i="0" dirty="0"/>
        </a:p>
      </dgm:t>
    </dgm:pt>
    <dgm:pt modelId="{6F3E3281-99E8-415B-B9D0-6CB21D02FFE7}" type="parTrans" cxnId="{070728BC-887F-42FA-9FD5-7BDA4AACFEFC}">
      <dgm:prSet/>
      <dgm:spPr/>
      <dgm:t>
        <a:bodyPr/>
        <a:lstStyle/>
        <a:p>
          <a:endParaRPr lang="cs-CZ"/>
        </a:p>
      </dgm:t>
    </dgm:pt>
    <dgm:pt modelId="{1F6355C4-E7F0-4F4B-864C-7E0A226790EB}" type="sibTrans" cxnId="{070728BC-887F-42FA-9FD5-7BDA4AACFEFC}">
      <dgm:prSet/>
      <dgm:spPr/>
      <dgm:t>
        <a:bodyPr/>
        <a:lstStyle/>
        <a:p>
          <a:endParaRPr lang="cs-CZ"/>
        </a:p>
      </dgm:t>
    </dgm:pt>
    <dgm:pt modelId="{FD8ED8F2-91F3-4925-B340-41BA172EDF4A}">
      <dgm:prSet/>
      <dgm:spPr/>
      <dgm:t>
        <a:bodyPr/>
        <a:lstStyle/>
        <a:p>
          <a:r>
            <a:rPr lang="cs-CZ" dirty="0" smtClean="0"/>
            <a:t>vyžaduje autorizovaný přístup obou stran </a:t>
          </a:r>
          <a:endParaRPr lang="cs-CZ" dirty="0"/>
        </a:p>
      </dgm:t>
    </dgm:pt>
    <dgm:pt modelId="{EF4A76FB-BC48-4CD4-B00D-5CD63B17504B}" type="parTrans" cxnId="{4B713A18-FE70-47AA-83BD-596732923833}">
      <dgm:prSet/>
      <dgm:spPr/>
      <dgm:t>
        <a:bodyPr/>
        <a:lstStyle/>
        <a:p>
          <a:endParaRPr lang="cs-CZ"/>
        </a:p>
      </dgm:t>
    </dgm:pt>
    <dgm:pt modelId="{4A66749F-6196-40F7-91B9-01B58CA11CCB}" type="sibTrans" cxnId="{4B713A18-FE70-47AA-83BD-596732923833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28F61DF2-86E9-412E-A29E-1EA860BBDC94}" type="pres">
      <dgm:prSet presAssocID="{64FA8C1E-A85E-4A86-8F20-E4B752ADE017}" presName="linNode" presStyleCnt="0"/>
      <dgm:spPr/>
    </dgm:pt>
    <dgm:pt modelId="{4A3AB400-CDD5-407A-80B3-6838074AF884}" type="pres">
      <dgm:prSet presAssocID="{64FA8C1E-A85E-4A86-8F20-E4B752ADE01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A12444D-1662-4B44-964F-FBBBF359EE6C}" type="pres">
      <dgm:prSet presAssocID="{64FA8C1E-A85E-4A86-8F20-E4B752ADE01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42C41C-C077-4CE6-82F6-2DCED79B2646}" type="pres">
      <dgm:prSet presAssocID="{EB616D19-3FF3-4469-90FD-A4639686F4FF}" presName="sp" presStyleCnt="0"/>
      <dgm:spPr/>
    </dgm:pt>
    <dgm:pt modelId="{5B860F0A-1B70-456C-84EC-3ED5C82616A0}" type="pres">
      <dgm:prSet presAssocID="{9A6CD237-642A-4453-A165-45283AB0F33F}" presName="linNode" presStyleCnt="0"/>
      <dgm:spPr/>
    </dgm:pt>
    <dgm:pt modelId="{B04845EF-6485-4DE3-BD73-798C24BD42AA}" type="pres">
      <dgm:prSet presAssocID="{9A6CD237-642A-4453-A165-45283AB0F33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BA8F72-0E09-4228-A728-6E9876B95BAF}" type="pres">
      <dgm:prSet presAssocID="{9A6CD237-642A-4453-A165-45283AB0F33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A914D6-E9C5-4366-BEE6-6D2079EEDBE4}" type="pres">
      <dgm:prSet presAssocID="{9B9B7A05-E4FD-453F-8527-DD785EE37084}" presName="sp" presStyleCnt="0"/>
      <dgm:spPr/>
    </dgm:pt>
    <dgm:pt modelId="{37E4E15A-A49E-4FA6-94F7-7872DD22AA8B}" type="pres">
      <dgm:prSet presAssocID="{DF0DD90F-310C-4236-928B-020549DE04AA}" presName="linNode" presStyleCnt="0"/>
      <dgm:spPr/>
    </dgm:pt>
    <dgm:pt modelId="{DA3D6A2F-BD74-4C98-A8E2-44B5B2CA2D58}" type="pres">
      <dgm:prSet presAssocID="{DF0DD90F-310C-4236-928B-020549DE04AA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80185D-83A5-4984-A3CE-382BC423F5CE}" type="pres">
      <dgm:prSet presAssocID="{DF0DD90F-310C-4236-928B-020549DE04AA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9BC8A2CE-1D1F-4B27-AC78-12EAD3CB955B}" srcId="{F801C7B5-2A5D-41BB-B96F-482B0B45830B}" destId="{9A6CD237-642A-4453-A165-45283AB0F33F}" srcOrd="1" destOrd="0" parTransId="{188203AF-325F-443A-ABD0-959B1AC75A51}" sibTransId="{9B9B7A05-E4FD-453F-8527-DD785EE37084}"/>
    <dgm:cxn modelId="{CDA65724-0352-4F60-8CDC-A8D4B1C20F42}" type="presOf" srcId="{F801C7B5-2A5D-41BB-B96F-482B0B45830B}" destId="{93BA0308-79FD-4B5C-96F8-84AAE18FC723}" srcOrd="0" destOrd="0" presId="urn:microsoft.com/office/officeart/2005/8/layout/vList5"/>
    <dgm:cxn modelId="{13F66EFD-78B2-464C-BA4C-D6D5A5AFC855}" srcId="{64FA8C1E-A85E-4A86-8F20-E4B752ADE017}" destId="{5E4FAAD5-715C-499E-9E16-8147D65F10CF}" srcOrd="2" destOrd="0" parTransId="{602F23DF-F5EF-4715-BCA4-F3A0EE4BC66D}" sibTransId="{B5E7ADE2-762A-4413-9D35-86ADFFCCA35B}"/>
    <dgm:cxn modelId="{C5A9ED86-0812-4779-A60A-46EC777A8E59}" type="presOf" srcId="{373213FB-6C44-40D8-831F-FB9C630D9EE0}" destId="{7A80185D-83A5-4984-A3CE-382BC423F5CE}" srcOrd="0" destOrd="0" presId="urn:microsoft.com/office/officeart/2005/8/layout/vList5"/>
    <dgm:cxn modelId="{117C96A2-CCAD-458D-94E3-C36E0692A651}" type="presOf" srcId="{64FA8C1E-A85E-4A86-8F20-E4B752ADE017}" destId="{4A3AB400-CDD5-407A-80B3-6838074AF884}" srcOrd="0" destOrd="0" presId="urn:microsoft.com/office/officeart/2005/8/layout/vList5"/>
    <dgm:cxn modelId="{C16761AD-BCB4-4F30-8CEE-2B07AC8E0FE6}" type="presOf" srcId="{069955E2-3959-4827-92AD-6AFF52CE8D3C}" destId="{3ABA8F72-0E09-4228-A728-6E9876B95BAF}" srcOrd="0" destOrd="0" presId="urn:microsoft.com/office/officeart/2005/8/layout/vList5"/>
    <dgm:cxn modelId="{5187D4C7-C3C1-432B-8502-AF7F069E975B}" type="presOf" srcId="{C276E38C-A715-4654-89E4-FCEAC7FC61F1}" destId="{BA12444D-1662-4B44-964F-FBBBF359EE6C}" srcOrd="0" destOrd="0" presId="urn:microsoft.com/office/officeart/2005/8/layout/vList5"/>
    <dgm:cxn modelId="{4B713A18-FE70-47AA-83BD-596732923833}" srcId="{DF0DD90F-310C-4236-928B-020549DE04AA}" destId="{FD8ED8F2-91F3-4925-B340-41BA172EDF4A}" srcOrd="1" destOrd="0" parTransId="{EF4A76FB-BC48-4CD4-B00D-5CD63B17504B}" sibTransId="{4A66749F-6196-40F7-91B9-01B58CA11CCB}"/>
    <dgm:cxn modelId="{C7919D63-2EC3-4C99-A31E-CF7DD035B3EA}" type="presOf" srcId="{E47AAD57-8F9B-4C5F-90F5-B67D75985ECA}" destId="{BA12444D-1662-4B44-964F-FBBBF359EE6C}" srcOrd="0" destOrd="1" presId="urn:microsoft.com/office/officeart/2005/8/layout/vList5"/>
    <dgm:cxn modelId="{8940F567-FB41-4387-948E-CD8A33C13F11}" type="presOf" srcId="{BFFDB425-674C-4E79-8FA4-04D98089ADE9}" destId="{3ABA8F72-0E09-4228-A728-6E9876B95BAF}" srcOrd="0" destOrd="1" presId="urn:microsoft.com/office/officeart/2005/8/layout/vList5"/>
    <dgm:cxn modelId="{93428628-289B-40E7-8E60-B004DA873839}" srcId="{F801C7B5-2A5D-41BB-B96F-482B0B45830B}" destId="{64FA8C1E-A85E-4A86-8F20-E4B752ADE017}" srcOrd="0" destOrd="0" parTransId="{627B6F1E-AD76-46E6-A0D1-347B0E186F08}" sibTransId="{EB616D19-3FF3-4469-90FD-A4639686F4FF}"/>
    <dgm:cxn modelId="{14F1D0F2-B606-4487-8FB0-084BD5083AD9}" srcId="{F801C7B5-2A5D-41BB-B96F-482B0B45830B}" destId="{DF0DD90F-310C-4236-928B-020549DE04AA}" srcOrd="2" destOrd="0" parTransId="{BAD4A73B-DD39-4632-B1F1-EF525B9F6D5C}" sibTransId="{2ABD41D9-446A-49DA-A5AD-F1BAEBBC1B37}"/>
    <dgm:cxn modelId="{6EA61EDB-8D59-48B2-B7C2-09C861BA6510}" srcId="{64FA8C1E-A85E-4A86-8F20-E4B752ADE017}" destId="{E47AAD57-8F9B-4C5F-90F5-B67D75985ECA}" srcOrd="1" destOrd="0" parTransId="{D1CDE48C-BE1A-47B9-9C74-F7953C3CEC21}" sibTransId="{5C11CF88-5073-4315-A9C5-714AC7876583}"/>
    <dgm:cxn modelId="{780788CD-55D3-4CDA-B57D-BA2373BF6A7D}" srcId="{64FA8C1E-A85E-4A86-8F20-E4B752ADE017}" destId="{C276E38C-A715-4654-89E4-FCEAC7FC61F1}" srcOrd="0" destOrd="0" parTransId="{FFF7DD4A-F3DD-40C5-9489-409EDC6632A3}" sibTransId="{B0F807DF-A844-409E-82A2-74E8CB0837AD}"/>
    <dgm:cxn modelId="{708F3B30-B994-41AF-889C-729A8AE613EC}" srcId="{DF0DD90F-310C-4236-928B-020549DE04AA}" destId="{373213FB-6C44-40D8-831F-FB9C630D9EE0}" srcOrd="0" destOrd="0" parTransId="{5817D530-7698-4684-BB72-81F14C98E8CF}" sibTransId="{2F67DE66-740C-4F49-837F-13918D84E9D6}"/>
    <dgm:cxn modelId="{070728BC-887F-42FA-9FD5-7BDA4AACFEFC}" srcId="{9A6CD237-642A-4453-A165-45283AB0F33F}" destId="{BFFDB425-674C-4E79-8FA4-04D98089ADE9}" srcOrd="1" destOrd="0" parTransId="{6F3E3281-99E8-415B-B9D0-6CB21D02FFE7}" sibTransId="{1F6355C4-E7F0-4F4B-864C-7E0A226790EB}"/>
    <dgm:cxn modelId="{FDC99DC5-1A8D-4E2D-8748-BD0A9E76F633}" srcId="{9A6CD237-642A-4453-A165-45283AB0F33F}" destId="{069955E2-3959-4827-92AD-6AFF52CE8D3C}" srcOrd="0" destOrd="0" parTransId="{9CBCA229-187C-4A0D-86DE-AA81387D3251}" sibTransId="{9CF4917A-1F04-47E5-8211-C5BC03D24183}"/>
    <dgm:cxn modelId="{C8C6E8C1-A9E3-46E2-972E-5CED212E34E2}" type="presOf" srcId="{9A6CD237-642A-4453-A165-45283AB0F33F}" destId="{B04845EF-6485-4DE3-BD73-798C24BD42AA}" srcOrd="0" destOrd="0" presId="urn:microsoft.com/office/officeart/2005/8/layout/vList5"/>
    <dgm:cxn modelId="{F8AF0658-3E82-49E6-8498-E7EEF0AEC60C}" type="presOf" srcId="{5E4FAAD5-715C-499E-9E16-8147D65F10CF}" destId="{BA12444D-1662-4B44-964F-FBBBF359EE6C}" srcOrd="0" destOrd="2" presId="urn:microsoft.com/office/officeart/2005/8/layout/vList5"/>
    <dgm:cxn modelId="{6274B2F4-F688-44B6-AC02-F61F61D317D3}" type="presOf" srcId="{DF0DD90F-310C-4236-928B-020549DE04AA}" destId="{DA3D6A2F-BD74-4C98-A8E2-44B5B2CA2D58}" srcOrd="0" destOrd="0" presId="urn:microsoft.com/office/officeart/2005/8/layout/vList5"/>
    <dgm:cxn modelId="{72D5604F-417B-41AC-AEA2-3A04151B39DC}" type="presOf" srcId="{FD8ED8F2-91F3-4925-B340-41BA172EDF4A}" destId="{7A80185D-83A5-4984-A3CE-382BC423F5CE}" srcOrd="0" destOrd="1" presId="urn:microsoft.com/office/officeart/2005/8/layout/vList5"/>
    <dgm:cxn modelId="{5436A014-F9EA-4450-8769-1C5F8D7FAD40}" type="presParOf" srcId="{93BA0308-79FD-4B5C-96F8-84AAE18FC723}" destId="{28F61DF2-86E9-412E-A29E-1EA860BBDC94}" srcOrd="0" destOrd="0" presId="urn:microsoft.com/office/officeart/2005/8/layout/vList5"/>
    <dgm:cxn modelId="{3B6A4698-6F49-4EC4-B07C-9C91BEE83B82}" type="presParOf" srcId="{28F61DF2-86E9-412E-A29E-1EA860BBDC94}" destId="{4A3AB400-CDD5-407A-80B3-6838074AF884}" srcOrd="0" destOrd="0" presId="urn:microsoft.com/office/officeart/2005/8/layout/vList5"/>
    <dgm:cxn modelId="{7870B352-664A-4FDB-A44C-A839885DBE60}" type="presParOf" srcId="{28F61DF2-86E9-412E-A29E-1EA860BBDC94}" destId="{BA12444D-1662-4B44-964F-FBBBF359EE6C}" srcOrd="1" destOrd="0" presId="urn:microsoft.com/office/officeart/2005/8/layout/vList5"/>
    <dgm:cxn modelId="{51C2C45B-2E3F-4621-8A1C-B925B2801024}" type="presParOf" srcId="{93BA0308-79FD-4B5C-96F8-84AAE18FC723}" destId="{1642C41C-C077-4CE6-82F6-2DCED79B2646}" srcOrd="1" destOrd="0" presId="urn:microsoft.com/office/officeart/2005/8/layout/vList5"/>
    <dgm:cxn modelId="{E88234E3-6860-4332-8582-CBD95D7BE72D}" type="presParOf" srcId="{93BA0308-79FD-4B5C-96F8-84AAE18FC723}" destId="{5B860F0A-1B70-456C-84EC-3ED5C82616A0}" srcOrd="2" destOrd="0" presId="urn:microsoft.com/office/officeart/2005/8/layout/vList5"/>
    <dgm:cxn modelId="{EDE4583E-EF17-4DAB-8082-2DC62D2F0D03}" type="presParOf" srcId="{5B860F0A-1B70-456C-84EC-3ED5C82616A0}" destId="{B04845EF-6485-4DE3-BD73-798C24BD42AA}" srcOrd="0" destOrd="0" presId="urn:microsoft.com/office/officeart/2005/8/layout/vList5"/>
    <dgm:cxn modelId="{6910C3D8-5457-4E17-89A7-0C445D287396}" type="presParOf" srcId="{5B860F0A-1B70-456C-84EC-3ED5C82616A0}" destId="{3ABA8F72-0E09-4228-A728-6E9876B95BAF}" srcOrd="1" destOrd="0" presId="urn:microsoft.com/office/officeart/2005/8/layout/vList5"/>
    <dgm:cxn modelId="{359A6738-2E70-4963-8DE6-6C40934C3F68}" type="presParOf" srcId="{93BA0308-79FD-4B5C-96F8-84AAE18FC723}" destId="{11A914D6-E9C5-4366-BEE6-6D2079EEDBE4}" srcOrd="3" destOrd="0" presId="urn:microsoft.com/office/officeart/2005/8/layout/vList5"/>
    <dgm:cxn modelId="{BDE4AC01-B9EA-455E-A3DB-19A30646ED5E}" type="presParOf" srcId="{93BA0308-79FD-4B5C-96F8-84AAE18FC723}" destId="{37E4E15A-A49E-4FA6-94F7-7872DD22AA8B}" srcOrd="4" destOrd="0" presId="urn:microsoft.com/office/officeart/2005/8/layout/vList5"/>
    <dgm:cxn modelId="{F22699C8-3183-4089-83E1-BD7BF60C3F15}" type="presParOf" srcId="{37E4E15A-A49E-4FA6-94F7-7872DD22AA8B}" destId="{DA3D6A2F-BD74-4C98-A8E2-44B5B2CA2D58}" srcOrd="0" destOrd="0" presId="urn:microsoft.com/office/officeart/2005/8/layout/vList5"/>
    <dgm:cxn modelId="{D70DB65B-FCB6-48AA-B61A-E14B4F57D912}" type="presParOf" srcId="{37E4E15A-A49E-4FA6-94F7-7872DD22AA8B}" destId="{7A80185D-83A5-4984-A3CE-382BC423F5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FD8ED8F2-91F3-4925-B340-41BA172EDF4A}">
      <dgm:prSet/>
      <dgm:spPr/>
      <dgm:t>
        <a:bodyPr/>
        <a:lstStyle/>
        <a:p>
          <a:r>
            <a:rPr lang="cs-CZ" b="0" i="0" u="none" dirty="0" smtClean="0"/>
            <a:t>Snadný přístup k osobnímu zdrav. záznamu</a:t>
          </a:r>
          <a:endParaRPr lang="cs-CZ" dirty="0"/>
        </a:p>
      </dgm:t>
    </dgm:pt>
    <dgm:pt modelId="{EF4A76FB-BC48-4CD4-B00D-5CD63B17504B}" type="parTrans" cxnId="{4B713A18-FE70-47AA-83BD-596732923833}">
      <dgm:prSet/>
      <dgm:spPr/>
      <dgm:t>
        <a:bodyPr/>
        <a:lstStyle/>
        <a:p>
          <a:endParaRPr lang="cs-CZ"/>
        </a:p>
      </dgm:t>
    </dgm:pt>
    <dgm:pt modelId="{4A66749F-6196-40F7-91B9-01B58CA11CCB}" type="sibTrans" cxnId="{4B713A18-FE70-47AA-83BD-596732923833}">
      <dgm:prSet/>
      <dgm:spPr/>
      <dgm:t>
        <a:bodyPr/>
        <a:lstStyle/>
        <a:p>
          <a:endParaRPr lang="cs-CZ"/>
        </a:p>
      </dgm:t>
    </dgm:pt>
    <dgm:pt modelId="{9F808A88-74F1-4BEE-8962-487BFE92560C}">
      <dgm:prSet/>
      <dgm:spPr/>
      <dgm:t>
        <a:bodyPr/>
        <a:lstStyle/>
        <a:p>
          <a:pPr rtl="0"/>
          <a:r>
            <a:rPr lang="cs-CZ" dirty="0" smtClean="0"/>
            <a:t>Otevřený přístup k osobnímu účtu o úhradě zdravotních služeb</a:t>
          </a:r>
          <a:endParaRPr lang="cs-CZ" b="0" i="0" u="none" dirty="0"/>
        </a:p>
      </dgm:t>
    </dgm:pt>
    <dgm:pt modelId="{219260FF-B223-47ED-A0F2-BF283D6D0C94}" type="parTrans" cxnId="{CF735FA5-74CE-490E-9991-5120BD42B919}">
      <dgm:prSet/>
      <dgm:spPr/>
      <dgm:t>
        <a:bodyPr/>
        <a:lstStyle/>
        <a:p>
          <a:endParaRPr lang="cs-CZ"/>
        </a:p>
      </dgm:t>
    </dgm:pt>
    <dgm:pt modelId="{55EA893C-3F52-4320-95D5-30119989DCCB}" type="sibTrans" cxnId="{CF735FA5-74CE-490E-9991-5120BD42B919}">
      <dgm:prSet/>
      <dgm:spPr/>
      <dgm:t>
        <a:bodyPr/>
        <a:lstStyle/>
        <a:p>
          <a:endParaRPr lang="cs-CZ"/>
        </a:p>
      </dgm:t>
    </dgm:pt>
    <dgm:pt modelId="{9BBF3DF9-EA9D-46D7-891B-DACDC1513828}">
      <dgm:prSet/>
      <dgm:spPr/>
      <dgm:t>
        <a:bodyPr/>
        <a:lstStyle/>
        <a:p>
          <a:r>
            <a:rPr lang="cs-CZ" i="0" dirty="0" smtClean="0"/>
            <a:t>poskytování informací o zdravotním stavu a léčebných plánech </a:t>
          </a:r>
          <a:endParaRPr lang="cs-CZ" i="0" dirty="0"/>
        </a:p>
      </dgm:t>
    </dgm:pt>
    <dgm:pt modelId="{D910E89A-D72F-4A29-A90A-EBEEF32ABDBE}" type="parTrans" cxnId="{43FB46E4-3A0A-4C7B-BF01-19E66EEEF298}">
      <dgm:prSet/>
      <dgm:spPr/>
      <dgm:t>
        <a:bodyPr/>
        <a:lstStyle/>
        <a:p>
          <a:endParaRPr lang="cs-CZ"/>
        </a:p>
      </dgm:t>
    </dgm:pt>
    <dgm:pt modelId="{040C1B6A-9B53-471C-B62C-4CEE30EFA9BA}" type="sibTrans" cxnId="{43FB46E4-3A0A-4C7B-BF01-19E66EEEF298}">
      <dgm:prSet/>
      <dgm:spPr/>
      <dgm:t>
        <a:bodyPr/>
        <a:lstStyle/>
        <a:p>
          <a:endParaRPr lang="cs-CZ"/>
        </a:p>
      </dgm:t>
    </dgm:pt>
    <dgm:pt modelId="{28934044-0451-43C1-BFDE-4E3C2DF227C9}">
      <dgm:prSet/>
      <dgm:spPr/>
      <dgm:t>
        <a:bodyPr/>
        <a:lstStyle/>
        <a:p>
          <a:r>
            <a:rPr lang="cs-CZ" i="0" dirty="0" smtClean="0"/>
            <a:t>poskytnutí výpisu ze zdravotnické dokumentace</a:t>
          </a:r>
          <a:endParaRPr lang="cs-CZ" i="0" dirty="0"/>
        </a:p>
      </dgm:t>
    </dgm:pt>
    <dgm:pt modelId="{EFC143C6-29FD-4056-A43A-D36551666DF5}" type="parTrans" cxnId="{975F92B6-1551-49E4-BB2C-5799768256A1}">
      <dgm:prSet/>
      <dgm:spPr/>
      <dgm:t>
        <a:bodyPr/>
        <a:lstStyle/>
        <a:p>
          <a:endParaRPr lang="cs-CZ"/>
        </a:p>
      </dgm:t>
    </dgm:pt>
    <dgm:pt modelId="{A2DDBB1A-C5C9-4962-8A3A-A6EA4DAA2F04}" type="sibTrans" cxnId="{975F92B6-1551-49E4-BB2C-5799768256A1}">
      <dgm:prSet/>
      <dgm:spPr/>
      <dgm:t>
        <a:bodyPr/>
        <a:lstStyle/>
        <a:p>
          <a:endParaRPr lang="cs-CZ"/>
        </a:p>
      </dgm:t>
    </dgm:pt>
    <dgm:pt modelId="{C278BF73-9241-4E92-A425-7928996A3683}">
      <dgm:prSet/>
      <dgm:spPr/>
      <dgm:t>
        <a:bodyPr/>
        <a:lstStyle/>
        <a:p>
          <a:r>
            <a:rPr lang="cs-CZ" b="0" i="0" u="none" dirty="0" smtClean="0"/>
            <a:t>Umožnění přístupu k záznamům blízkých osob</a:t>
          </a:r>
          <a:endParaRPr lang="cs-CZ" i="0" dirty="0"/>
        </a:p>
      </dgm:t>
    </dgm:pt>
    <dgm:pt modelId="{E137E3EF-4582-46CF-8169-0CB06329F24B}" type="parTrans" cxnId="{D179139B-EDC0-4251-8D34-A84492392CC2}">
      <dgm:prSet/>
      <dgm:spPr/>
      <dgm:t>
        <a:bodyPr/>
        <a:lstStyle/>
        <a:p>
          <a:endParaRPr lang="cs-CZ"/>
        </a:p>
      </dgm:t>
    </dgm:pt>
    <dgm:pt modelId="{C04DDE23-A043-49BA-86AE-A305C619C134}" type="sibTrans" cxnId="{D179139B-EDC0-4251-8D34-A84492392CC2}">
      <dgm:prSet/>
      <dgm:spPr/>
      <dgm:t>
        <a:bodyPr/>
        <a:lstStyle/>
        <a:p>
          <a:endParaRPr lang="cs-CZ"/>
        </a:p>
      </dgm:t>
    </dgm:pt>
    <dgm:pt modelId="{0BECBB60-F728-470A-83E2-78A672DD3621}">
      <dgm:prSet/>
      <dgm:spPr/>
      <dgm:t>
        <a:bodyPr/>
        <a:lstStyle/>
        <a:p>
          <a:r>
            <a:rPr lang="cs-CZ" dirty="0" smtClean="0"/>
            <a:t>správa souhlasů na přístup k zdravotním záznamům</a:t>
          </a:r>
          <a:endParaRPr lang="cs-CZ" i="0" dirty="0"/>
        </a:p>
      </dgm:t>
    </dgm:pt>
    <dgm:pt modelId="{E6A62700-6A8B-4FF0-BD41-EF9BD632332C}" type="parTrans" cxnId="{8714DC6F-C387-4CA3-9518-2DE5F2D06245}">
      <dgm:prSet/>
      <dgm:spPr/>
      <dgm:t>
        <a:bodyPr/>
        <a:lstStyle/>
        <a:p>
          <a:endParaRPr lang="cs-CZ"/>
        </a:p>
      </dgm:t>
    </dgm:pt>
    <dgm:pt modelId="{C44B2799-DBF7-49CA-A04D-BCB83D53C966}" type="sibTrans" cxnId="{8714DC6F-C387-4CA3-9518-2DE5F2D06245}">
      <dgm:prSet/>
      <dgm:spPr/>
      <dgm:t>
        <a:bodyPr/>
        <a:lstStyle/>
        <a:p>
          <a:endParaRPr lang="cs-CZ"/>
        </a:p>
      </dgm:t>
    </dgm:pt>
    <dgm:pt modelId="{C4BBB489-D7B3-40CD-8878-B0BD20208FD5}">
      <dgm:prSet/>
      <dgm:spPr/>
      <dgm:t>
        <a:bodyPr/>
        <a:lstStyle/>
        <a:p>
          <a:pPr rtl="0"/>
          <a:r>
            <a:rPr lang="cs-CZ" dirty="0" smtClean="0"/>
            <a:t>přístup k osobnímu účtu</a:t>
          </a:r>
          <a:endParaRPr lang="cs-CZ" b="0" i="0" u="none" dirty="0"/>
        </a:p>
      </dgm:t>
    </dgm:pt>
    <dgm:pt modelId="{176A93AF-9FEA-4994-850A-D084F0C37FD8}" type="parTrans" cxnId="{A99A6FBE-4ED7-4F79-BC05-95B8E8E52B65}">
      <dgm:prSet/>
      <dgm:spPr/>
      <dgm:t>
        <a:bodyPr/>
        <a:lstStyle/>
        <a:p>
          <a:endParaRPr lang="cs-CZ"/>
        </a:p>
      </dgm:t>
    </dgm:pt>
    <dgm:pt modelId="{80B1566B-5AD8-4F67-8F05-6ED59EB0B755}" type="sibTrans" cxnId="{A99A6FBE-4ED7-4F79-BC05-95B8E8E52B65}">
      <dgm:prSet/>
      <dgm:spPr/>
      <dgm:t>
        <a:bodyPr/>
        <a:lstStyle/>
        <a:p>
          <a:endParaRPr lang="cs-CZ"/>
        </a:p>
      </dgm:t>
    </dgm:pt>
    <dgm:pt modelId="{2D3BBBC9-546D-44B9-9737-ED2303C6BDD6}">
      <dgm:prSet/>
      <dgm:spPr/>
      <dgm:t>
        <a:bodyPr/>
        <a:lstStyle/>
        <a:p>
          <a:pPr rtl="0"/>
          <a:r>
            <a:rPr lang="cs-CZ" b="0" i="0" u="none" dirty="0" smtClean="0"/>
            <a:t>možnost reklamace  </a:t>
          </a:r>
          <a:endParaRPr lang="cs-CZ" b="0" i="0" u="none" dirty="0"/>
        </a:p>
      </dgm:t>
    </dgm:pt>
    <dgm:pt modelId="{6C298CDC-011B-4964-9D1B-A1D18B11B108}" type="parTrans" cxnId="{028A9CAF-BA2C-48E3-A7E9-FC9871A1F6AF}">
      <dgm:prSet/>
      <dgm:spPr/>
      <dgm:t>
        <a:bodyPr/>
        <a:lstStyle/>
        <a:p>
          <a:endParaRPr lang="cs-CZ"/>
        </a:p>
      </dgm:t>
    </dgm:pt>
    <dgm:pt modelId="{02A7FAAD-9E60-4E55-9D77-52FCB0F70BBF}" type="sibTrans" cxnId="{028A9CAF-BA2C-48E3-A7E9-FC9871A1F6AF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AFE7408-4734-41AC-9607-CAD71C5F97D0}" type="pres">
      <dgm:prSet presAssocID="{FD8ED8F2-91F3-4925-B340-41BA172EDF4A}" presName="linNode" presStyleCnt="0"/>
      <dgm:spPr/>
    </dgm:pt>
    <dgm:pt modelId="{3CA68814-A1E8-489E-8868-2F74D38B4640}" type="pres">
      <dgm:prSet presAssocID="{FD8ED8F2-91F3-4925-B340-41BA172EDF4A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D4755F1-5FD7-415F-BB89-11444A8BBDEC}" type="pres">
      <dgm:prSet presAssocID="{FD8ED8F2-91F3-4925-B340-41BA172EDF4A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0C0E2CD-CFA7-40D5-B5F4-2D328019DF0A}" type="pres">
      <dgm:prSet presAssocID="{4A66749F-6196-40F7-91B9-01B58CA11CCB}" presName="sp" presStyleCnt="0"/>
      <dgm:spPr/>
    </dgm:pt>
    <dgm:pt modelId="{A9A21EAF-EC18-440B-86E5-F0E480479102}" type="pres">
      <dgm:prSet presAssocID="{C278BF73-9241-4E92-A425-7928996A3683}" presName="linNode" presStyleCnt="0"/>
      <dgm:spPr/>
    </dgm:pt>
    <dgm:pt modelId="{CF2CA243-6034-4E77-8A05-90A1FA88212F}" type="pres">
      <dgm:prSet presAssocID="{C278BF73-9241-4E92-A425-7928996A368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6C8B886-0670-4CDE-9A06-C17617B347C5}" type="pres">
      <dgm:prSet presAssocID="{C278BF73-9241-4E92-A425-7928996A368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C2787DC-C486-42F7-AEDA-6A569F4B97D7}" type="pres">
      <dgm:prSet presAssocID="{C04DDE23-A043-49BA-86AE-A305C619C134}" presName="sp" presStyleCnt="0"/>
      <dgm:spPr/>
    </dgm:pt>
    <dgm:pt modelId="{47C8B4CD-EAFE-4F03-B50E-7DD3AE079075}" type="pres">
      <dgm:prSet presAssocID="{9F808A88-74F1-4BEE-8962-487BFE92560C}" presName="linNode" presStyleCnt="0"/>
      <dgm:spPr/>
    </dgm:pt>
    <dgm:pt modelId="{AEA102C5-EB48-42BD-A121-9B2342E421CD}" type="pres">
      <dgm:prSet presAssocID="{9F808A88-74F1-4BEE-8962-487BFE92560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4E3CD2F-DDDB-4399-AA8E-85EC2952EF63}" type="pres">
      <dgm:prSet presAssocID="{9F808A88-74F1-4BEE-8962-487BFE92560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70EADFD-D268-4DB0-9552-D7B94A14A626}" type="presOf" srcId="{F801C7B5-2A5D-41BB-B96F-482B0B45830B}" destId="{93BA0308-79FD-4B5C-96F8-84AAE18FC723}" srcOrd="0" destOrd="0" presId="urn:microsoft.com/office/officeart/2005/8/layout/vList5"/>
    <dgm:cxn modelId="{8714DC6F-C387-4CA3-9518-2DE5F2D06245}" srcId="{C278BF73-9241-4E92-A425-7928996A3683}" destId="{0BECBB60-F728-470A-83E2-78A672DD3621}" srcOrd="0" destOrd="0" parTransId="{E6A62700-6A8B-4FF0-BD41-EF9BD632332C}" sibTransId="{C44B2799-DBF7-49CA-A04D-BCB83D53C966}"/>
    <dgm:cxn modelId="{D179139B-EDC0-4251-8D34-A84492392CC2}" srcId="{F801C7B5-2A5D-41BB-B96F-482B0B45830B}" destId="{C278BF73-9241-4E92-A425-7928996A3683}" srcOrd="1" destOrd="0" parTransId="{E137E3EF-4582-46CF-8169-0CB06329F24B}" sibTransId="{C04DDE23-A043-49BA-86AE-A305C619C134}"/>
    <dgm:cxn modelId="{A99A6FBE-4ED7-4F79-BC05-95B8E8E52B65}" srcId="{9F808A88-74F1-4BEE-8962-487BFE92560C}" destId="{C4BBB489-D7B3-40CD-8878-B0BD20208FD5}" srcOrd="0" destOrd="0" parTransId="{176A93AF-9FEA-4994-850A-D084F0C37FD8}" sibTransId="{80B1566B-5AD8-4F67-8F05-6ED59EB0B755}"/>
    <dgm:cxn modelId="{2C12778A-949A-4825-AD24-7781D5AD0AF0}" type="presOf" srcId="{C278BF73-9241-4E92-A425-7928996A3683}" destId="{CF2CA243-6034-4E77-8A05-90A1FA88212F}" srcOrd="0" destOrd="0" presId="urn:microsoft.com/office/officeart/2005/8/layout/vList5"/>
    <dgm:cxn modelId="{58DE3565-8C77-4495-ADD9-A586E73BE8B4}" type="presOf" srcId="{9F808A88-74F1-4BEE-8962-487BFE92560C}" destId="{AEA102C5-EB48-42BD-A121-9B2342E421CD}" srcOrd="0" destOrd="0" presId="urn:microsoft.com/office/officeart/2005/8/layout/vList5"/>
    <dgm:cxn modelId="{975F92B6-1551-49E4-BB2C-5799768256A1}" srcId="{FD8ED8F2-91F3-4925-B340-41BA172EDF4A}" destId="{28934044-0451-43C1-BFDE-4E3C2DF227C9}" srcOrd="1" destOrd="0" parTransId="{EFC143C6-29FD-4056-A43A-D36551666DF5}" sibTransId="{A2DDBB1A-C5C9-4962-8A3A-A6EA4DAA2F04}"/>
    <dgm:cxn modelId="{028A9CAF-BA2C-48E3-A7E9-FC9871A1F6AF}" srcId="{9F808A88-74F1-4BEE-8962-487BFE92560C}" destId="{2D3BBBC9-546D-44B9-9737-ED2303C6BDD6}" srcOrd="1" destOrd="0" parTransId="{6C298CDC-011B-4964-9D1B-A1D18B11B108}" sibTransId="{02A7FAAD-9E60-4E55-9D77-52FCB0F70BBF}"/>
    <dgm:cxn modelId="{7F041ED6-33AF-4B97-BA95-2AF711410B13}" type="presOf" srcId="{0BECBB60-F728-470A-83E2-78A672DD3621}" destId="{16C8B886-0670-4CDE-9A06-C17617B347C5}" srcOrd="0" destOrd="0" presId="urn:microsoft.com/office/officeart/2005/8/layout/vList5"/>
    <dgm:cxn modelId="{4B713A18-FE70-47AA-83BD-596732923833}" srcId="{F801C7B5-2A5D-41BB-B96F-482B0B45830B}" destId="{FD8ED8F2-91F3-4925-B340-41BA172EDF4A}" srcOrd="0" destOrd="0" parTransId="{EF4A76FB-BC48-4CD4-B00D-5CD63B17504B}" sibTransId="{4A66749F-6196-40F7-91B9-01B58CA11CCB}"/>
    <dgm:cxn modelId="{0ECCDCE6-8092-4A80-B0FE-3506752F805C}" type="presOf" srcId="{FD8ED8F2-91F3-4925-B340-41BA172EDF4A}" destId="{3CA68814-A1E8-489E-8868-2F74D38B4640}" srcOrd="0" destOrd="0" presId="urn:microsoft.com/office/officeart/2005/8/layout/vList5"/>
    <dgm:cxn modelId="{CF735FA5-74CE-490E-9991-5120BD42B919}" srcId="{F801C7B5-2A5D-41BB-B96F-482B0B45830B}" destId="{9F808A88-74F1-4BEE-8962-487BFE92560C}" srcOrd="2" destOrd="0" parTransId="{219260FF-B223-47ED-A0F2-BF283D6D0C94}" sibTransId="{55EA893C-3F52-4320-95D5-30119989DCCB}"/>
    <dgm:cxn modelId="{71AD6D74-93E9-4967-A967-D6EEDBC28AE3}" type="presOf" srcId="{2D3BBBC9-546D-44B9-9737-ED2303C6BDD6}" destId="{F4E3CD2F-DDDB-4399-AA8E-85EC2952EF63}" srcOrd="0" destOrd="1" presId="urn:microsoft.com/office/officeart/2005/8/layout/vList5"/>
    <dgm:cxn modelId="{20335CE2-37B5-4C8E-891C-0593ADF0E781}" type="presOf" srcId="{C4BBB489-D7B3-40CD-8878-B0BD20208FD5}" destId="{F4E3CD2F-DDDB-4399-AA8E-85EC2952EF63}" srcOrd="0" destOrd="0" presId="urn:microsoft.com/office/officeart/2005/8/layout/vList5"/>
    <dgm:cxn modelId="{774D74B4-2325-4AF5-9314-EBD96FAF620F}" type="presOf" srcId="{9BBF3DF9-EA9D-46D7-891B-DACDC1513828}" destId="{CD4755F1-5FD7-415F-BB89-11444A8BBDEC}" srcOrd="0" destOrd="0" presId="urn:microsoft.com/office/officeart/2005/8/layout/vList5"/>
    <dgm:cxn modelId="{FC928919-43BB-469C-8A64-437B2398B758}" type="presOf" srcId="{28934044-0451-43C1-BFDE-4E3C2DF227C9}" destId="{CD4755F1-5FD7-415F-BB89-11444A8BBDEC}" srcOrd="0" destOrd="1" presId="urn:microsoft.com/office/officeart/2005/8/layout/vList5"/>
    <dgm:cxn modelId="{43FB46E4-3A0A-4C7B-BF01-19E66EEEF298}" srcId="{FD8ED8F2-91F3-4925-B340-41BA172EDF4A}" destId="{9BBF3DF9-EA9D-46D7-891B-DACDC1513828}" srcOrd="0" destOrd="0" parTransId="{D910E89A-D72F-4A29-A90A-EBEEF32ABDBE}" sibTransId="{040C1B6A-9B53-471C-B62C-4CEE30EFA9BA}"/>
    <dgm:cxn modelId="{E76505A6-327B-47A8-BE4A-8BCA9CCF324E}" type="presParOf" srcId="{93BA0308-79FD-4B5C-96F8-84AAE18FC723}" destId="{BAFE7408-4734-41AC-9607-CAD71C5F97D0}" srcOrd="0" destOrd="0" presId="urn:microsoft.com/office/officeart/2005/8/layout/vList5"/>
    <dgm:cxn modelId="{ED9ADD3F-0C40-4EDD-ACD8-35C1D2AB21FA}" type="presParOf" srcId="{BAFE7408-4734-41AC-9607-CAD71C5F97D0}" destId="{3CA68814-A1E8-489E-8868-2F74D38B4640}" srcOrd="0" destOrd="0" presId="urn:microsoft.com/office/officeart/2005/8/layout/vList5"/>
    <dgm:cxn modelId="{3655D147-544C-46E1-9A87-17ADFFC2E190}" type="presParOf" srcId="{BAFE7408-4734-41AC-9607-CAD71C5F97D0}" destId="{CD4755F1-5FD7-415F-BB89-11444A8BBDEC}" srcOrd="1" destOrd="0" presId="urn:microsoft.com/office/officeart/2005/8/layout/vList5"/>
    <dgm:cxn modelId="{16F10A90-82A2-428F-B002-2C1FA82F290E}" type="presParOf" srcId="{93BA0308-79FD-4B5C-96F8-84AAE18FC723}" destId="{70C0E2CD-CFA7-40D5-B5F4-2D328019DF0A}" srcOrd="1" destOrd="0" presId="urn:microsoft.com/office/officeart/2005/8/layout/vList5"/>
    <dgm:cxn modelId="{4B1C79C8-DD12-40F2-9757-6A7469482180}" type="presParOf" srcId="{93BA0308-79FD-4B5C-96F8-84AAE18FC723}" destId="{A9A21EAF-EC18-440B-86E5-F0E480479102}" srcOrd="2" destOrd="0" presId="urn:microsoft.com/office/officeart/2005/8/layout/vList5"/>
    <dgm:cxn modelId="{E3FA4818-861E-48F0-BD86-C84EA8E33259}" type="presParOf" srcId="{A9A21EAF-EC18-440B-86E5-F0E480479102}" destId="{CF2CA243-6034-4E77-8A05-90A1FA88212F}" srcOrd="0" destOrd="0" presId="urn:microsoft.com/office/officeart/2005/8/layout/vList5"/>
    <dgm:cxn modelId="{408788CC-77F4-4F42-A8BB-F267F00465D1}" type="presParOf" srcId="{A9A21EAF-EC18-440B-86E5-F0E480479102}" destId="{16C8B886-0670-4CDE-9A06-C17617B347C5}" srcOrd="1" destOrd="0" presId="urn:microsoft.com/office/officeart/2005/8/layout/vList5"/>
    <dgm:cxn modelId="{C6C33009-9395-4405-88A8-CD1DB9DBAE8E}" type="presParOf" srcId="{93BA0308-79FD-4B5C-96F8-84AAE18FC723}" destId="{0C2787DC-C486-42F7-AEDA-6A569F4B97D7}" srcOrd="3" destOrd="0" presId="urn:microsoft.com/office/officeart/2005/8/layout/vList5"/>
    <dgm:cxn modelId="{44CFBEE1-9DB7-4FBC-A22D-8110A2FD0014}" type="presParOf" srcId="{93BA0308-79FD-4B5C-96F8-84AAE18FC723}" destId="{47C8B4CD-EAFE-4F03-B50E-7DD3AE079075}" srcOrd="4" destOrd="0" presId="urn:microsoft.com/office/officeart/2005/8/layout/vList5"/>
    <dgm:cxn modelId="{14DA017D-999A-41A8-9097-0DD9F746C414}" type="presParOf" srcId="{47C8B4CD-EAFE-4F03-B50E-7DD3AE079075}" destId="{AEA102C5-EB48-42BD-A121-9B2342E421CD}" srcOrd="0" destOrd="0" presId="urn:microsoft.com/office/officeart/2005/8/layout/vList5"/>
    <dgm:cxn modelId="{54F76F5F-0A95-4F77-964F-9EE9362D46FA}" type="presParOf" srcId="{47C8B4CD-EAFE-4F03-B50E-7DD3AE079075}" destId="{F4E3CD2F-DDDB-4399-AA8E-85EC2952EF6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C843768E-62F7-42CF-B482-D01673487E83}">
      <dgm:prSet/>
      <dgm:spPr/>
      <dgm:t>
        <a:bodyPr/>
        <a:lstStyle/>
        <a:p>
          <a:pPr rtl="0"/>
          <a:r>
            <a:rPr lang="cs-CZ" b="0" i="0" u="none" dirty="0" smtClean="0"/>
            <a:t>Otevřený a přehledný přístup k informacím o podpoře zdraví a dostupných preventivních programech</a:t>
          </a:r>
          <a:endParaRPr lang="cs-CZ" b="0" dirty="0"/>
        </a:p>
      </dgm:t>
    </dgm:pt>
    <dgm:pt modelId="{3FADEAEF-1064-49B7-94E1-4637F89ECBA1}" type="parTrans" cxnId="{2926743F-3A9C-4E6B-9E21-44A934BA1375}">
      <dgm:prSet/>
      <dgm:spPr/>
      <dgm:t>
        <a:bodyPr/>
        <a:lstStyle/>
        <a:p>
          <a:endParaRPr lang="cs-CZ"/>
        </a:p>
      </dgm:t>
    </dgm:pt>
    <dgm:pt modelId="{242AF9F8-0B5E-425F-A716-B65A9E0AEB9C}" type="sibTrans" cxnId="{2926743F-3A9C-4E6B-9E21-44A934BA1375}">
      <dgm:prSet/>
      <dgm:spPr/>
      <dgm:t>
        <a:bodyPr/>
        <a:lstStyle/>
        <a:p>
          <a:endParaRPr lang="cs-CZ"/>
        </a:p>
      </dgm:t>
    </dgm:pt>
    <dgm:pt modelId="{C8961BFE-2DCF-4CAE-9DE5-D4E544ECAF9F}">
      <dgm:prSet/>
      <dgm:spPr/>
      <dgm:t>
        <a:bodyPr/>
        <a:lstStyle/>
        <a:p>
          <a:pPr rtl="0"/>
          <a:r>
            <a:rPr lang="cs-CZ" b="0" i="0" u="none" dirty="0" smtClean="0"/>
            <a:t>Zvyšování zdravotní gramotnosti prostřednictvím kvalifikovaných informací</a:t>
          </a:r>
          <a:endParaRPr lang="cs-CZ" b="0" i="0" u="none" dirty="0"/>
        </a:p>
      </dgm:t>
    </dgm:pt>
    <dgm:pt modelId="{72545963-80D6-4FAD-8FDD-099FA03E5399}" type="parTrans" cxnId="{212C0148-697F-4B5A-B0DC-43CBF6BFF0B8}">
      <dgm:prSet/>
      <dgm:spPr/>
      <dgm:t>
        <a:bodyPr/>
        <a:lstStyle/>
        <a:p>
          <a:endParaRPr lang="cs-CZ"/>
        </a:p>
      </dgm:t>
    </dgm:pt>
    <dgm:pt modelId="{C0CB2B3A-1BF2-4EC1-8BB7-0DFD61F8B7C4}" type="sibTrans" cxnId="{212C0148-697F-4B5A-B0DC-43CBF6BFF0B8}">
      <dgm:prSet/>
      <dgm:spPr/>
      <dgm:t>
        <a:bodyPr/>
        <a:lstStyle/>
        <a:p>
          <a:endParaRPr lang="cs-CZ"/>
        </a:p>
      </dgm:t>
    </dgm:pt>
    <dgm:pt modelId="{24A21EDB-1B51-45A6-ACA2-4DA0F5CC52FB}">
      <dgm:prSet/>
      <dgm:spPr/>
      <dgm:t>
        <a:bodyPr/>
        <a:lstStyle/>
        <a:p>
          <a:pPr rtl="0"/>
          <a:r>
            <a:rPr lang="cs-CZ" b="0" i="0" u="none" dirty="0" smtClean="0"/>
            <a:t>Ucelená komunikační podpora programů péče o chronicky nemocné</a:t>
          </a:r>
          <a:endParaRPr lang="cs-CZ" b="0" i="0" u="none" dirty="0"/>
        </a:p>
      </dgm:t>
    </dgm:pt>
    <dgm:pt modelId="{A1B770D8-A3E4-4614-8E90-F468D7BE23A4}" type="parTrans" cxnId="{22D988E7-ADDA-47B3-9B90-C2D9D09517CC}">
      <dgm:prSet/>
      <dgm:spPr/>
      <dgm:t>
        <a:bodyPr/>
        <a:lstStyle/>
        <a:p>
          <a:endParaRPr lang="cs-CZ"/>
        </a:p>
      </dgm:t>
    </dgm:pt>
    <dgm:pt modelId="{4603E847-9CAE-456F-B439-088C9DA4785A}" type="sibTrans" cxnId="{22D988E7-ADDA-47B3-9B90-C2D9D09517CC}">
      <dgm:prSet/>
      <dgm:spPr/>
      <dgm:t>
        <a:bodyPr/>
        <a:lstStyle/>
        <a:p>
          <a:endParaRPr lang="cs-CZ"/>
        </a:p>
      </dgm:t>
    </dgm:pt>
    <dgm:pt modelId="{8783C1AB-A034-41D1-9223-1E90307F4F65}">
      <dgm:prSet/>
      <dgm:spPr/>
      <dgm:t>
        <a:bodyPr/>
        <a:lstStyle/>
        <a:p>
          <a:pPr rtl="0"/>
          <a:r>
            <a:rPr lang="cs-CZ" dirty="0" smtClean="0"/>
            <a:t>vytvoření ekosystému  ze stávajících redakcí, odborných společností apod., poskytujícího informace o ochraně a podpoře zdraví prostřednictvím svých portálů.</a:t>
          </a:r>
          <a:endParaRPr lang="cs-CZ" b="0" dirty="0"/>
        </a:p>
      </dgm:t>
    </dgm:pt>
    <dgm:pt modelId="{F1041A90-8655-41AF-8D93-29482E1F2561}" type="parTrans" cxnId="{089FC104-950E-4AB8-8FE1-16A5F4EDC000}">
      <dgm:prSet/>
      <dgm:spPr/>
      <dgm:t>
        <a:bodyPr/>
        <a:lstStyle/>
        <a:p>
          <a:endParaRPr lang="cs-CZ"/>
        </a:p>
      </dgm:t>
    </dgm:pt>
    <dgm:pt modelId="{06A7C57C-48B5-4E2B-938F-EC6016E6282B}" type="sibTrans" cxnId="{089FC104-950E-4AB8-8FE1-16A5F4EDC000}">
      <dgm:prSet/>
      <dgm:spPr/>
      <dgm:t>
        <a:bodyPr/>
        <a:lstStyle/>
        <a:p>
          <a:endParaRPr lang="cs-CZ"/>
        </a:p>
      </dgm:t>
    </dgm:pt>
    <dgm:pt modelId="{9FCFD3C9-88C4-404E-8B84-29AFEE165DF8}">
      <dgm:prSet/>
      <dgm:spPr/>
      <dgm:t>
        <a:bodyPr/>
        <a:lstStyle/>
        <a:p>
          <a:pPr rtl="0"/>
          <a:r>
            <a:rPr lang="cs-CZ" b="0" dirty="0" smtClean="0"/>
            <a:t>odpovědný rozcestník</a:t>
          </a:r>
          <a:endParaRPr lang="cs-CZ" b="0" dirty="0"/>
        </a:p>
      </dgm:t>
    </dgm:pt>
    <dgm:pt modelId="{17E12D3F-4449-42C8-8229-2F49566DA31A}" type="parTrans" cxnId="{1CCFABF8-EB00-4BEE-A61E-2C78C0E4CDE7}">
      <dgm:prSet/>
      <dgm:spPr/>
      <dgm:t>
        <a:bodyPr/>
        <a:lstStyle/>
        <a:p>
          <a:endParaRPr lang="cs-CZ"/>
        </a:p>
      </dgm:t>
    </dgm:pt>
    <dgm:pt modelId="{B991EDC0-2481-49AF-A0B1-92906FE3C4AA}" type="sibTrans" cxnId="{1CCFABF8-EB00-4BEE-A61E-2C78C0E4CDE7}">
      <dgm:prSet/>
      <dgm:spPr/>
      <dgm:t>
        <a:bodyPr/>
        <a:lstStyle/>
        <a:p>
          <a:endParaRPr lang="cs-CZ"/>
        </a:p>
      </dgm:t>
    </dgm:pt>
    <dgm:pt modelId="{977C2604-EB1E-4CA1-B30C-EF02225553EB}">
      <dgm:prSet/>
      <dgm:spPr/>
      <dgm:t>
        <a:bodyPr/>
        <a:lstStyle/>
        <a:p>
          <a:pPr rtl="0"/>
          <a:r>
            <a:rPr lang="cs-CZ" dirty="0" smtClean="0"/>
            <a:t>dotazníkový systém pro řešení životních situací</a:t>
          </a:r>
          <a:endParaRPr lang="cs-CZ" b="0" i="0" u="none" dirty="0"/>
        </a:p>
      </dgm:t>
    </dgm:pt>
    <dgm:pt modelId="{C75A1122-E6D9-45D2-903F-712926738BC8}" type="parTrans" cxnId="{D27FC824-1D0B-4574-8016-83EA7EF1D778}">
      <dgm:prSet/>
      <dgm:spPr/>
      <dgm:t>
        <a:bodyPr/>
        <a:lstStyle/>
        <a:p>
          <a:endParaRPr lang="cs-CZ"/>
        </a:p>
      </dgm:t>
    </dgm:pt>
    <dgm:pt modelId="{DCFEE464-9AE6-48E7-8A0B-1CBEDE26A295}" type="sibTrans" cxnId="{D27FC824-1D0B-4574-8016-83EA7EF1D778}">
      <dgm:prSet/>
      <dgm:spPr/>
      <dgm:t>
        <a:bodyPr/>
        <a:lstStyle/>
        <a:p>
          <a:endParaRPr lang="cs-CZ"/>
        </a:p>
      </dgm:t>
    </dgm:pt>
    <dgm:pt modelId="{E635EFEF-A13F-47EA-92C0-E6FCA1EB98EB}">
      <dgm:prSet/>
      <dgm:spPr/>
      <dgm:t>
        <a:bodyPr/>
        <a:lstStyle/>
        <a:p>
          <a:pPr rtl="0"/>
          <a:r>
            <a:rPr lang="cs-CZ" b="0" i="0" u="none" dirty="0" smtClean="0"/>
            <a:t>navigace k </a:t>
          </a:r>
          <a:r>
            <a:rPr lang="cs-CZ" dirty="0" smtClean="0"/>
            <a:t>certifikovaným vzdělávacím programům </a:t>
          </a:r>
          <a:endParaRPr lang="cs-CZ" b="0" i="0" u="none" dirty="0"/>
        </a:p>
      </dgm:t>
    </dgm:pt>
    <dgm:pt modelId="{72DA42CB-2133-47E1-8C8A-67ADEA528A4A}" type="parTrans" cxnId="{A338506E-D653-42F9-AF3F-0AFE3F453CE7}">
      <dgm:prSet/>
      <dgm:spPr/>
      <dgm:t>
        <a:bodyPr/>
        <a:lstStyle/>
        <a:p>
          <a:endParaRPr lang="cs-CZ"/>
        </a:p>
      </dgm:t>
    </dgm:pt>
    <dgm:pt modelId="{3015E761-85F7-45A7-AD07-7BB0302BB480}" type="sibTrans" cxnId="{A338506E-D653-42F9-AF3F-0AFE3F453CE7}">
      <dgm:prSet/>
      <dgm:spPr/>
      <dgm:t>
        <a:bodyPr/>
        <a:lstStyle/>
        <a:p>
          <a:endParaRPr lang="cs-CZ"/>
        </a:p>
      </dgm:t>
    </dgm:pt>
    <dgm:pt modelId="{0B7C5A81-09A3-4558-9371-4D4F61C92F41}">
      <dgm:prSet/>
      <dgm:spPr/>
      <dgm:t>
        <a:bodyPr/>
        <a:lstStyle/>
        <a:p>
          <a:pPr rtl="0"/>
          <a:r>
            <a:rPr lang="cs-CZ" dirty="0" smtClean="0"/>
            <a:t>autorizovaný  přístup k léčebným plánům vedených ošetřujícími lékaři a autorizovaný přístup oprávněných pracovníků ZP k hodnotám indikátorů monitorujících úspěšnost individuálního léčebného plánu. </a:t>
          </a:r>
          <a:endParaRPr lang="cs-CZ" b="0" i="0" u="none" dirty="0"/>
        </a:p>
      </dgm:t>
    </dgm:pt>
    <dgm:pt modelId="{FD95B4CF-CAF3-4E57-AB38-4DABE5A23BBF}" type="parTrans" cxnId="{91F47124-2E2F-4993-94FB-780210E8ED74}">
      <dgm:prSet/>
      <dgm:spPr/>
      <dgm:t>
        <a:bodyPr/>
        <a:lstStyle/>
        <a:p>
          <a:endParaRPr lang="cs-CZ"/>
        </a:p>
      </dgm:t>
    </dgm:pt>
    <dgm:pt modelId="{434815A8-BC93-4B91-8BFB-EA3A0BC5ACFC}" type="sibTrans" cxnId="{91F47124-2E2F-4993-94FB-780210E8ED74}">
      <dgm:prSet/>
      <dgm:spPr/>
      <dgm:t>
        <a:bodyPr/>
        <a:lstStyle/>
        <a:p>
          <a:endParaRPr lang="cs-CZ"/>
        </a:p>
      </dgm:t>
    </dgm:pt>
    <dgm:pt modelId="{4B70D04F-E011-4B19-81EA-353FA24E53FE}">
      <dgm:prSet/>
      <dgm:spPr/>
      <dgm:t>
        <a:bodyPr/>
        <a:lstStyle/>
        <a:p>
          <a:pPr rtl="0"/>
          <a:r>
            <a:rPr lang="cs-CZ" dirty="0" smtClean="0"/>
            <a:t>podpora chronicky nemocných</a:t>
          </a:r>
          <a:endParaRPr lang="cs-CZ" b="0" i="0" u="none" dirty="0"/>
        </a:p>
      </dgm:t>
    </dgm:pt>
    <dgm:pt modelId="{9040173A-8DE5-411E-917C-E960CA5FA89E}" type="parTrans" cxnId="{5ED43C95-C494-4CBA-AE9D-C5E668209A93}">
      <dgm:prSet/>
      <dgm:spPr/>
      <dgm:t>
        <a:bodyPr/>
        <a:lstStyle/>
        <a:p>
          <a:endParaRPr lang="cs-CZ"/>
        </a:p>
      </dgm:t>
    </dgm:pt>
    <dgm:pt modelId="{232479D2-9D1D-476F-9D1B-0E6E0AD1DE60}" type="sibTrans" cxnId="{5ED43C95-C494-4CBA-AE9D-C5E668209A93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6A4BC274-8BA0-476C-83B6-99D4A96F3A86}" type="pres">
      <dgm:prSet presAssocID="{C843768E-62F7-42CF-B482-D01673487E83}" presName="linNode" presStyleCnt="0"/>
      <dgm:spPr/>
    </dgm:pt>
    <dgm:pt modelId="{81BB4729-60C7-4A3B-A8FB-543BDB1CA9FE}" type="pres">
      <dgm:prSet presAssocID="{C843768E-62F7-42CF-B482-D01673487E83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1FBB70-ECC0-4E74-B1B7-235B7046969E}" type="pres">
      <dgm:prSet presAssocID="{C843768E-62F7-42CF-B482-D01673487E83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44D715-6892-49CE-8CF9-D62212535244}" type="pres">
      <dgm:prSet presAssocID="{242AF9F8-0B5E-425F-A716-B65A9E0AEB9C}" presName="sp" presStyleCnt="0"/>
      <dgm:spPr/>
    </dgm:pt>
    <dgm:pt modelId="{62B2D54C-E091-45C0-9D24-E3D025A775C9}" type="pres">
      <dgm:prSet presAssocID="{C8961BFE-2DCF-4CAE-9DE5-D4E544ECAF9F}" presName="linNode" presStyleCnt="0"/>
      <dgm:spPr/>
    </dgm:pt>
    <dgm:pt modelId="{B5C2E4C8-54BE-45C9-B4A4-2440341D43BB}" type="pres">
      <dgm:prSet presAssocID="{C8961BFE-2DCF-4CAE-9DE5-D4E544ECAF9F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EAE2137-D3A0-4481-A621-1455273FCB7C}" type="pres">
      <dgm:prSet presAssocID="{C8961BFE-2DCF-4CAE-9DE5-D4E544ECAF9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4A1925-A870-451C-BF8D-C4074ABD152D}" type="pres">
      <dgm:prSet presAssocID="{C0CB2B3A-1BF2-4EC1-8BB7-0DFD61F8B7C4}" presName="sp" presStyleCnt="0"/>
      <dgm:spPr/>
    </dgm:pt>
    <dgm:pt modelId="{4A0F38F6-5604-4D3F-A1ED-B936254FA525}" type="pres">
      <dgm:prSet presAssocID="{24A21EDB-1B51-45A6-ACA2-4DA0F5CC52FB}" presName="linNode" presStyleCnt="0"/>
      <dgm:spPr/>
    </dgm:pt>
    <dgm:pt modelId="{82B37507-21E3-476E-8395-CD33B19B769D}" type="pres">
      <dgm:prSet presAssocID="{24A21EDB-1B51-45A6-ACA2-4DA0F5CC52FB}" presName="parentText" presStyleLbl="node1" presStyleIdx="2" presStyleCnt="3" custLinFactNeighborX="23" custLinFactNeighborY="-217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89D578F-51C1-408C-B9DE-B3530086590B}" type="pres">
      <dgm:prSet presAssocID="{24A21EDB-1B51-45A6-ACA2-4DA0F5CC52F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A26F1957-745C-436E-AED7-D10013CEC99C}" type="presOf" srcId="{24A21EDB-1B51-45A6-ACA2-4DA0F5CC52FB}" destId="{82B37507-21E3-476E-8395-CD33B19B769D}" srcOrd="0" destOrd="0" presId="urn:microsoft.com/office/officeart/2005/8/layout/vList5"/>
    <dgm:cxn modelId="{E712D792-5268-4F23-9117-36F90D3615DF}" type="presOf" srcId="{977C2604-EB1E-4CA1-B30C-EF02225553EB}" destId="{0EAE2137-D3A0-4481-A621-1455273FCB7C}" srcOrd="0" destOrd="1" presId="urn:microsoft.com/office/officeart/2005/8/layout/vList5"/>
    <dgm:cxn modelId="{D5CE9399-FAF8-4671-88F1-5036ABD1A7D1}" type="presOf" srcId="{0B7C5A81-09A3-4558-9371-4D4F61C92F41}" destId="{B89D578F-51C1-408C-B9DE-B3530086590B}" srcOrd="0" destOrd="1" presId="urn:microsoft.com/office/officeart/2005/8/layout/vList5"/>
    <dgm:cxn modelId="{D27FC824-1D0B-4574-8016-83EA7EF1D778}" srcId="{C8961BFE-2DCF-4CAE-9DE5-D4E544ECAF9F}" destId="{977C2604-EB1E-4CA1-B30C-EF02225553EB}" srcOrd="1" destOrd="0" parTransId="{C75A1122-E6D9-45D2-903F-712926738BC8}" sibTransId="{DCFEE464-9AE6-48E7-8A0B-1CBEDE26A295}"/>
    <dgm:cxn modelId="{91F47124-2E2F-4993-94FB-780210E8ED74}" srcId="{24A21EDB-1B51-45A6-ACA2-4DA0F5CC52FB}" destId="{0B7C5A81-09A3-4558-9371-4D4F61C92F41}" srcOrd="1" destOrd="0" parTransId="{FD95B4CF-CAF3-4E57-AB38-4DABE5A23BBF}" sibTransId="{434815A8-BC93-4B91-8BFB-EA3A0BC5ACFC}"/>
    <dgm:cxn modelId="{B6CA2506-121A-4D57-B6DC-AE12A367BC3D}" type="presOf" srcId="{9FCFD3C9-88C4-404E-8B84-29AFEE165DF8}" destId="{AC1FBB70-ECC0-4E74-B1B7-235B7046969E}" srcOrd="0" destOrd="0" presId="urn:microsoft.com/office/officeart/2005/8/layout/vList5"/>
    <dgm:cxn modelId="{089FC104-950E-4AB8-8FE1-16A5F4EDC000}" srcId="{C843768E-62F7-42CF-B482-D01673487E83}" destId="{8783C1AB-A034-41D1-9223-1E90307F4F65}" srcOrd="1" destOrd="0" parTransId="{F1041A90-8655-41AF-8D93-29482E1F2561}" sibTransId="{06A7C57C-48B5-4E2B-938F-EC6016E6282B}"/>
    <dgm:cxn modelId="{CA76F598-5DB4-4806-9436-1D2FFCB23095}" type="presOf" srcId="{8783C1AB-A034-41D1-9223-1E90307F4F65}" destId="{AC1FBB70-ECC0-4E74-B1B7-235B7046969E}" srcOrd="0" destOrd="1" presId="urn:microsoft.com/office/officeart/2005/8/layout/vList5"/>
    <dgm:cxn modelId="{212C0148-697F-4B5A-B0DC-43CBF6BFF0B8}" srcId="{F801C7B5-2A5D-41BB-B96F-482B0B45830B}" destId="{C8961BFE-2DCF-4CAE-9DE5-D4E544ECAF9F}" srcOrd="1" destOrd="0" parTransId="{72545963-80D6-4FAD-8FDD-099FA03E5399}" sibTransId="{C0CB2B3A-1BF2-4EC1-8BB7-0DFD61F8B7C4}"/>
    <dgm:cxn modelId="{04405F79-E771-4FED-9753-558F88C73DC5}" type="presOf" srcId="{F801C7B5-2A5D-41BB-B96F-482B0B45830B}" destId="{93BA0308-79FD-4B5C-96F8-84AAE18FC723}" srcOrd="0" destOrd="0" presId="urn:microsoft.com/office/officeart/2005/8/layout/vList5"/>
    <dgm:cxn modelId="{43AD659F-332E-4D1D-9DD4-8E8A59061684}" type="presOf" srcId="{4B70D04F-E011-4B19-81EA-353FA24E53FE}" destId="{B89D578F-51C1-408C-B9DE-B3530086590B}" srcOrd="0" destOrd="0" presId="urn:microsoft.com/office/officeart/2005/8/layout/vList5"/>
    <dgm:cxn modelId="{A338506E-D653-42F9-AF3F-0AFE3F453CE7}" srcId="{C8961BFE-2DCF-4CAE-9DE5-D4E544ECAF9F}" destId="{E635EFEF-A13F-47EA-92C0-E6FCA1EB98EB}" srcOrd="0" destOrd="0" parTransId="{72DA42CB-2133-47E1-8C8A-67ADEA528A4A}" sibTransId="{3015E761-85F7-45A7-AD07-7BB0302BB480}"/>
    <dgm:cxn modelId="{C67A0A4C-F33E-412A-A02F-54CA8578E70A}" type="presOf" srcId="{E635EFEF-A13F-47EA-92C0-E6FCA1EB98EB}" destId="{0EAE2137-D3A0-4481-A621-1455273FCB7C}" srcOrd="0" destOrd="0" presId="urn:microsoft.com/office/officeart/2005/8/layout/vList5"/>
    <dgm:cxn modelId="{1CCFABF8-EB00-4BEE-A61E-2C78C0E4CDE7}" srcId="{C843768E-62F7-42CF-B482-D01673487E83}" destId="{9FCFD3C9-88C4-404E-8B84-29AFEE165DF8}" srcOrd="0" destOrd="0" parTransId="{17E12D3F-4449-42C8-8229-2F49566DA31A}" sibTransId="{B991EDC0-2481-49AF-A0B1-92906FE3C4AA}"/>
    <dgm:cxn modelId="{22D988E7-ADDA-47B3-9B90-C2D9D09517CC}" srcId="{F801C7B5-2A5D-41BB-B96F-482B0B45830B}" destId="{24A21EDB-1B51-45A6-ACA2-4DA0F5CC52FB}" srcOrd="2" destOrd="0" parTransId="{A1B770D8-A3E4-4614-8E90-F468D7BE23A4}" sibTransId="{4603E847-9CAE-456F-B439-088C9DA4785A}"/>
    <dgm:cxn modelId="{5ED43C95-C494-4CBA-AE9D-C5E668209A93}" srcId="{24A21EDB-1B51-45A6-ACA2-4DA0F5CC52FB}" destId="{4B70D04F-E011-4B19-81EA-353FA24E53FE}" srcOrd="0" destOrd="0" parTransId="{9040173A-8DE5-411E-917C-E960CA5FA89E}" sibTransId="{232479D2-9D1D-476F-9D1B-0E6E0AD1DE60}"/>
    <dgm:cxn modelId="{A170851C-3F49-480F-9691-399A0E772C41}" type="presOf" srcId="{C8961BFE-2DCF-4CAE-9DE5-D4E544ECAF9F}" destId="{B5C2E4C8-54BE-45C9-B4A4-2440341D43BB}" srcOrd="0" destOrd="0" presId="urn:microsoft.com/office/officeart/2005/8/layout/vList5"/>
    <dgm:cxn modelId="{02924529-254B-491C-93A9-E63A9718C959}" type="presOf" srcId="{C843768E-62F7-42CF-B482-D01673487E83}" destId="{81BB4729-60C7-4A3B-A8FB-543BDB1CA9FE}" srcOrd="0" destOrd="0" presId="urn:microsoft.com/office/officeart/2005/8/layout/vList5"/>
    <dgm:cxn modelId="{2926743F-3A9C-4E6B-9E21-44A934BA1375}" srcId="{F801C7B5-2A5D-41BB-B96F-482B0B45830B}" destId="{C843768E-62F7-42CF-B482-D01673487E83}" srcOrd="0" destOrd="0" parTransId="{3FADEAEF-1064-49B7-94E1-4637F89ECBA1}" sibTransId="{242AF9F8-0B5E-425F-A716-B65A9E0AEB9C}"/>
    <dgm:cxn modelId="{DF8F6EF8-818C-417C-B15C-1C32159E9228}" type="presParOf" srcId="{93BA0308-79FD-4B5C-96F8-84AAE18FC723}" destId="{6A4BC274-8BA0-476C-83B6-99D4A96F3A86}" srcOrd="0" destOrd="0" presId="urn:microsoft.com/office/officeart/2005/8/layout/vList5"/>
    <dgm:cxn modelId="{C3FD7C0F-43BF-47DE-BC42-B3A6799B876F}" type="presParOf" srcId="{6A4BC274-8BA0-476C-83B6-99D4A96F3A86}" destId="{81BB4729-60C7-4A3B-A8FB-543BDB1CA9FE}" srcOrd="0" destOrd="0" presId="urn:microsoft.com/office/officeart/2005/8/layout/vList5"/>
    <dgm:cxn modelId="{EFA06E17-38E3-4C01-A6A4-A7DD5048BE09}" type="presParOf" srcId="{6A4BC274-8BA0-476C-83B6-99D4A96F3A86}" destId="{AC1FBB70-ECC0-4E74-B1B7-235B7046969E}" srcOrd="1" destOrd="0" presId="urn:microsoft.com/office/officeart/2005/8/layout/vList5"/>
    <dgm:cxn modelId="{34661D0B-96B5-457B-AA62-51B9B749A6A6}" type="presParOf" srcId="{93BA0308-79FD-4B5C-96F8-84AAE18FC723}" destId="{2144D715-6892-49CE-8CF9-D62212535244}" srcOrd="1" destOrd="0" presId="urn:microsoft.com/office/officeart/2005/8/layout/vList5"/>
    <dgm:cxn modelId="{50B40E2F-44E1-4410-852B-13977E9F48B2}" type="presParOf" srcId="{93BA0308-79FD-4B5C-96F8-84AAE18FC723}" destId="{62B2D54C-E091-45C0-9D24-E3D025A775C9}" srcOrd="2" destOrd="0" presId="urn:microsoft.com/office/officeart/2005/8/layout/vList5"/>
    <dgm:cxn modelId="{4B2FCD44-57F2-475F-8276-9FDE0C7C0454}" type="presParOf" srcId="{62B2D54C-E091-45C0-9D24-E3D025A775C9}" destId="{B5C2E4C8-54BE-45C9-B4A4-2440341D43BB}" srcOrd="0" destOrd="0" presId="urn:microsoft.com/office/officeart/2005/8/layout/vList5"/>
    <dgm:cxn modelId="{4464FF33-0014-486A-8847-305861986915}" type="presParOf" srcId="{62B2D54C-E091-45C0-9D24-E3D025A775C9}" destId="{0EAE2137-D3A0-4481-A621-1455273FCB7C}" srcOrd="1" destOrd="0" presId="urn:microsoft.com/office/officeart/2005/8/layout/vList5"/>
    <dgm:cxn modelId="{5F6B4348-A115-4AF2-AA50-78D094E373A3}" type="presParOf" srcId="{93BA0308-79FD-4B5C-96F8-84AAE18FC723}" destId="{7A4A1925-A870-451C-BF8D-C4074ABD152D}" srcOrd="3" destOrd="0" presId="urn:microsoft.com/office/officeart/2005/8/layout/vList5"/>
    <dgm:cxn modelId="{2DE11A39-20AB-4072-BEBB-9636891E7C03}" type="presParOf" srcId="{93BA0308-79FD-4B5C-96F8-84AAE18FC723}" destId="{4A0F38F6-5604-4D3F-A1ED-B936254FA525}" srcOrd="4" destOrd="0" presId="urn:microsoft.com/office/officeart/2005/8/layout/vList5"/>
    <dgm:cxn modelId="{47BD9315-CB14-47FD-AC88-0F898917884E}" type="presParOf" srcId="{4A0F38F6-5604-4D3F-A1ED-B936254FA525}" destId="{82B37507-21E3-476E-8395-CD33B19B769D}" srcOrd="0" destOrd="0" presId="urn:microsoft.com/office/officeart/2005/8/layout/vList5"/>
    <dgm:cxn modelId="{995E0808-C19E-4861-A671-3D74938884BF}" type="presParOf" srcId="{4A0F38F6-5604-4D3F-A1ED-B936254FA525}" destId="{B89D578F-51C1-408C-B9DE-B3530086590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801C7B5-2A5D-41BB-B96F-482B0B45830B}" type="doc">
      <dgm:prSet loTypeId="urn:microsoft.com/office/officeart/2005/8/layout/vList5" loCatId="list" qsTypeId="urn:microsoft.com/office/officeart/2005/8/quickstyle/simple1" qsCatId="simple" csTypeId="urn:microsoft.com/office/officeart/2005/8/colors/accent4_1" csCatId="accent4" phldr="1"/>
      <dgm:spPr/>
      <dgm:t>
        <a:bodyPr/>
        <a:lstStyle/>
        <a:p>
          <a:endParaRPr lang="cs-CZ"/>
        </a:p>
      </dgm:t>
    </dgm:pt>
    <dgm:pt modelId="{9A6CD237-642A-4453-A165-45283AB0F33F}">
      <dgm:prSet phldrT="[Text]"/>
      <dgm:spPr/>
      <dgm:t>
        <a:bodyPr/>
        <a:lstStyle/>
        <a:p>
          <a:r>
            <a:rPr lang="cs-CZ" dirty="0" smtClean="0"/>
            <a:t>Národní zdravotnický informační portál</a:t>
          </a:r>
          <a:endParaRPr lang="cs-CZ" dirty="0"/>
        </a:p>
      </dgm:t>
    </dgm:pt>
    <dgm:pt modelId="{188203AF-325F-443A-ABD0-959B1AC75A51}" type="parTrans" cxnId="{9BC8A2CE-1D1F-4B27-AC78-12EAD3CB955B}">
      <dgm:prSet/>
      <dgm:spPr/>
      <dgm:t>
        <a:bodyPr/>
        <a:lstStyle/>
        <a:p>
          <a:endParaRPr lang="cs-CZ"/>
        </a:p>
      </dgm:t>
    </dgm:pt>
    <dgm:pt modelId="{9B9B7A05-E4FD-453F-8527-DD785EE37084}" type="sibTrans" cxnId="{9BC8A2CE-1D1F-4B27-AC78-12EAD3CB955B}">
      <dgm:prSet/>
      <dgm:spPr/>
      <dgm:t>
        <a:bodyPr/>
        <a:lstStyle/>
        <a:p>
          <a:endParaRPr lang="cs-CZ"/>
        </a:p>
      </dgm:t>
    </dgm:pt>
    <dgm:pt modelId="{DF0DD90F-310C-4236-928B-020549DE04AA}">
      <dgm:prSet phldrT="[Text]"/>
      <dgm:spPr/>
      <dgm:t>
        <a:bodyPr/>
        <a:lstStyle/>
        <a:p>
          <a:r>
            <a:rPr lang="cs-CZ" dirty="0" smtClean="0"/>
            <a:t>Motivace jej využívat </a:t>
          </a:r>
          <a:endParaRPr lang="cs-CZ" dirty="0"/>
        </a:p>
      </dgm:t>
    </dgm:pt>
    <dgm:pt modelId="{BAD4A73B-DD39-4632-B1F1-EF525B9F6D5C}" type="parTrans" cxnId="{14F1D0F2-B606-4487-8FB0-084BD5083AD9}">
      <dgm:prSet/>
      <dgm:spPr/>
      <dgm:t>
        <a:bodyPr/>
        <a:lstStyle/>
        <a:p>
          <a:endParaRPr lang="cs-CZ"/>
        </a:p>
      </dgm:t>
    </dgm:pt>
    <dgm:pt modelId="{2ABD41D9-446A-49DA-A5AD-F1BAEBBC1B37}" type="sibTrans" cxnId="{14F1D0F2-B606-4487-8FB0-084BD5083AD9}">
      <dgm:prSet/>
      <dgm:spPr/>
      <dgm:t>
        <a:bodyPr/>
        <a:lstStyle/>
        <a:p>
          <a:endParaRPr lang="cs-CZ"/>
        </a:p>
      </dgm:t>
    </dgm:pt>
    <dgm:pt modelId="{1105923A-F09E-4E0B-8848-703B2C0F60CE}">
      <dgm:prSet phldrT="[Text]"/>
      <dgm:spPr/>
      <dgm:t>
        <a:bodyPr/>
        <a:lstStyle/>
        <a:p>
          <a:r>
            <a:rPr lang="cs-CZ" dirty="0" smtClean="0"/>
            <a:t>hlavním zdroj informací o zdraví a zdravotnictví pro občana a významným zdroj informací pro odborné a řídící pracovníky ve zdravotnictví</a:t>
          </a:r>
          <a:endParaRPr lang="cs-CZ" dirty="0"/>
        </a:p>
      </dgm:t>
    </dgm:pt>
    <dgm:pt modelId="{395797C5-1BF9-4383-850B-3328448D498D}" type="parTrans" cxnId="{438A975B-A7FD-4903-A8B1-EA1F428C1E9D}">
      <dgm:prSet/>
      <dgm:spPr/>
      <dgm:t>
        <a:bodyPr/>
        <a:lstStyle/>
        <a:p>
          <a:endParaRPr lang="cs-CZ"/>
        </a:p>
      </dgm:t>
    </dgm:pt>
    <dgm:pt modelId="{83C3A5F8-D5E1-4647-BDBA-52680D1BFD95}" type="sibTrans" cxnId="{438A975B-A7FD-4903-A8B1-EA1F428C1E9D}">
      <dgm:prSet/>
      <dgm:spPr/>
      <dgm:t>
        <a:bodyPr/>
        <a:lstStyle/>
        <a:p>
          <a:endParaRPr lang="cs-CZ"/>
        </a:p>
      </dgm:t>
    </dgm:pt>
    <dgm:pt modelId="{661E778F-412A-4DE1-BC50-3ABB889C03D9}">
      <dgm:prSet phldrT="[Text]"/>
      <dgm:spPr/>
      <dgm:t>
        <a:bodyPr/>
        <a:lstStyle/>
        <a:p>
          <a:r>
            <a:rPr lang="cs-CZ" dirty="0" smtClean="0"/>
            <a:t>hodnota vlastního zdraví</a:t>
          </a:r>
          <a:endParaRPr lang="cs-CZ" dirty="0"/>
        </a:p>
      </dgm:t>
    </dgm:pt>
    <dgm:pt modelId="{D2C59C5E-37A1-40AC-83E6-9B70689E118F}" type="parTrans" cxnId="{664C3BC5-359B-4E44-951B-60AB77FFAB16}">
      <dgm:prSet/>
      <dgm:spPr/>
      <dgm:t>
        <a:bodyPr/>
        <a:lstStyle/>
        <a:p>
          <a:endParaRPr lang="cs-CZ"/>
        </a:p>
      </dgm:t>
    </dgm:pt>
    <dgm:pt modelId="{9E7DD86C-CA70-4C2E-9E14-1C9E0C7108BB}" type="sibTrans" cxnId="{664C3BC5-359B-4E44-951B-60AB77FFAB16}">
      <dgm:prSet/>
      <dgm:spPr/>
      <dgm:t>
        <a:bodyPr/>
        <a:lstStyle/>
        <a:p>
          <a:endParaRPr lang="cs-CZ"/>
        </a:p>
      </dgm:t>
    </dgm:pt>
    <dgm:pt modelId="{954601D7-1209-4CB9-8FD3-031F53FCD68E}">
      <dgm:prSet phldrT="[Text]"/>
      <dgm:spPr/>
      <dgm:t>
        <a:bodyPr/>
        <a:lstStyle/>
        <a:p>
          <a:r>
            <a:rPr lang="cs-CZ" dirty="0" smtClean="0"/>
            <a:t>ekonomická</a:t>
          </a:r>
          <a:endParaRPr lang="cs-CZ" dirty="0"/>
        </a:p>
      </dgm:t>
    </dgm:pt>
    <dgm:pt modelId="{B850D802-B6B9-4372-BF10-C58C08389983}" type="parTrans" cxnId="{8AB891C9-DF9C-447D-92FA-A4A6DD6EDC18}">
      <dgm:prSet/>
      <dgm:spPr/>
      <dgm:t>
        <a:bodyPr/>
        <a:lstStyle/>
        <a:p>
          <a:endParaRPr lang="cs-CZ"/>
        </a:p>
      </dgm:t>
    </dgm:pt>
    <dgm:pt modelId="{6381B6CC-EB99-48E5-BA9A-06795D6412EE}" type="sibTrans" cxnId="{8AB891C9-DF9C-447D-92FA-A4A6DD6EDC18}">
      <dgm:prSet/>
      <dgm:spPr/>
      <dgm:t>
        <a:bodyPr/>
        <a:lstStyle/>
        <a:p>
          <a:endParaRPr lang="cs-CZ"/>
        </a:p>
      </dgm:t>
    </dgm:pt>
    <dgm:pt modelId="{C2187A10-826D-437D-BED1-D017237FAB69}">
      <dgm:prSet phldrT="[Text]"/>
      <dgm:spPr/>
      <dgm:t>
        <a:bodyPr/>
        <a:lstStyle/>
        <a:p>
          <a:r>
            <a:rPr lang="cs-CZ" dirty="0" smtClean="0"/>
            <a:t>bonifikace správného chování</a:t>
          </a:r>
          <a:endParaRPr lang="cs-CZ" dirty="0"/>
        </a:p>
      </dgm:t>
    </dgm:pt>
    <dgm:pt modelId="{1E5DB4AD-BF0F-4749-9081-9909CE78D959}" type="parTrans" cxnId="{917525B5-45FC-436D-BAD1-27DED758EB64}">
      <dgm:prSet/>
      <dgm:spPr/>
      <dgm:t>
        <a:bodyPr/>
        <a:lstStyle/>
        <a:p>
          <a:endParaRPr lang="cs-CZ"/>
        </a:p>
      </dgm:t>
    </dgm:pt>
    <dgm:pt modelId="{1DE7AC68-6963-4BF2-B179-EA2864087B71}" type="sibTrans" cxnId="{917525B5-45FC-436D-BAD1-27DED758EB64}">
      <dgm:prSet/>
      <dgm:spPr/>
      <dgm:t>
        <a:bodyPr/>
        <a:lstStyle/>
        <a:p>
          <a:endParaRPr lang="cs-CZ"/>
        </a:p>
      </dgm:t>
    </dgm:pt>
    <dgm:pt modelId="{749470B7-24C5-4923-A721-7AEDE2F2E444}">
      <dgm:prSet phldrT="[Text]"/>
      <dgm:spPr/>
      <dgm:t>
        <a:bodyPr/>
        <a:lstStyle/>
        <a:p>
          <a:r>
            <a:rPr lang="cs-CZ" dirty="0" smtClean="0"/>
            <a:t>cenová konkurence pojišťoven</a:t>
          </a:r>
          <a:endParaRPr lang="cs-CZ" dirty="0"/>
        </a:p>
      </dgm:t>
    </dgm:pt>
    <dgm:pt modelId="{DF3C6A3D-CFC3-4FE8-B806-25F588DD2DC1}" type="parTrans" cxnId="{6E5EF0AA-8C16-49CC-BBA7-E1637DB95C7C}">
      <dgm:prSet/>
      <dgm:spPr/>
      <dgm:t>
        <a:bodyPr/>
        <a:lstStyle/>
        <a:p>
          <a:endParaRPr lang="cs-CZ"/>
        </a:p>
      </dgm:t>
    </dgm:pt>
    <dgm:pt modelId="{10441958-7131-48F5-9375-2CD46EC3DF79}" type="sibTrans" cxnId="{6E5EF0AA-8C16-49CC-BBA7-E1637DB95C7C}">
      <dgm:prSet/>
      <dgm:spPr/>
      <dgm:t>
        <a:bodyPr/>
        <a:lstStyle/>
        <a:p>
          <a:endParaRPr lang="cs-CZ"/>
        </a:p>
      </dgm:t>
    </dgm:pt>
    <dgm:pt modelId="{2C02AD68-0A79-4BE8-83B8-0A276FF32D3F}">
      <dgm:prSet phldrT="[Text]"/>
      <dgm:spPr/>
      <dgm:t>
        <a:bodyPr/>
        <a:lstStyle/>
        <a:p>
          <a:r>
            <a:rPr lang="cs-CZ" dirty="0" smtClean="0"/>
            <a:t>.....</a:t>
          </a:r>
          <a:endParaRPr lang="cs-CZ" dirty="0"/>
        </a:p>
      </dgm:t>
    </dgm:pt>
    <dgm:pt modelId="{AA376FE7-427B-43B2-95D8-3492F5AD32B2}" type="parTrans" cxnId="{6B6C38AC-C930-43D4-B8FF-A49A722E20A4}">
      <dgm:prSet/>
      <dgm:spPr/>
      <dgm:t>
        <a:bodyPr/>
        <a:lstStyle/>
        <a:p>
          <a:endParaRPr lang="cs-CZ"/>
        </a:p>
      </dgm:t>
    </dgm:pt>
    <dgm:pt modelId="{4C1CA5F0-D4AA-4DAA-B686-6C293BC45E89}" type="sibTrans" cxnId="{6B6C38AC-C930-43D4-B8FF-A49A722E20A4}">
      <dgm:prSet/>
      <dgm:spPr/>
      <dgm:t>
        <a:bodyPr/>
        <a:lstStyle/>
        <a:p>
          <a:endParaRPr lang="cs-CZ"/>
        </a:p>
      </dgm:t>
    </dgm:pt>
    <dgm:pt modelId="{93BA0308-79FD-4B5C-96F8-84AAE18FC723}" type="pres">
      <dgm:prSet presAssocID="{F801C7B5-2A5D-41BB-B96F-482B0B45830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B860F0A-1B70-456C-84EC-3ED5C82616A0}" type="pres">
      <dgm:prSet presAssocID="{9A6CD237-642A-4453-A165-45283AB0F33F}" presName="linNode" presStyleCnt="0"/>
      <dgm:spPr/>
    </dgm:pt>
    <dgm:pt modelId="{B04845EF-6485-4DE3-BD73-798C24BD42AA}" type="pres">
      <dgm:prSet presAssocID="{9A6CD237-642A-4453-A165-45283AB0F33F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BA8F72-0E09-4228-A728-6E9876B95BAF}" type="pres">
      <dgm:prSet presAssocID="{9A6CD237-642A-4453-A165-45283AB0F33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1A914D6-E9C5-4366-BEE6-6D2079EEDBE4}" type="pres">
      <dgm:prSet presAssocID="{9B9B7A05-E4FD-453F-8527-DD785EE37084}" presName="sp" presStyleCnt="0"/>
      <dgm:spPr/>
    </dgm:pt>
    <dgm:pt modelId="{37E4E15A-A49E-4FA6-94F7-7872DD22AA8B}" type="pres">
      <dgm:prSet presAssocID="{DF0DD90F-310C-4236-928B-020549DE04AA}" presName="linNode" presStyleCnt="0"/>
      <dgm:spPr/>
    </dgm:pt>
    <dgm:pt modelId="{DA3D6A2F-BD74-4C98-A8E2-44B5B2CA2D58}" type="pres">
      <dgm:prSet presAssocID="{DF0DD90F-310C-4236-928B-020549DE04AA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A80185D-83A5-4984-A3CE-382BC423F5CE}" type="pres">
      <dgm:prSet presAssocID="{DF0DD90F-310C-4236-928B-020549DE04AA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B6C38AC-C930-43D4-B8FF-A49A722E20A4}" srcId="{954601D7-1209-4CB9-8FD3-031F53FCD68E}" destId="{2C02AD68-0A79-4BE8-83B8-0A276FF32D3F}" srcOrd="2" destOrd="0" parTransId="{AA376FE7-427B-43B2-95D8-3492F5AD32B2}" sibTransId="{4C1CA5F0-D4AA-4DAA-B686-6C293BC45E89}"/>
    <dgm:cxn modelId="{9BC8A2CE-1D1F-4B27-AC78-12EAD3CB955B}" srcId="{F801C7B5-2A5D-41BB-B96F-482B0B45830B}" destId="{9A6CD237-642A-4453-A165-45283AB0F33F}" srcOrd="0" destOrd="0" parTransId="{188203AF-325F-443A-ABD0-959B1AC75A51}" sibTransId="{9B9B7A05-E4FD-453F-8527-DD785EE37084}"/>
    <dgm:cxn modelId="{6E5EF0AA-8C16-49CC-BBA7-E1637DB95C7C}" srcId="{954601D7-1209-4CB9-8FD3-031F53FCD68E}" destId="{749470B7-24C5-4923-A721-7AEDE2F2E444}" srcOrd="1" destOrd="0" parTransId="{DF3C6A3D-CFC3-4FE8-B806-25F588DD2DC1}" sibTransId="{10441958-7131-48F5-9375-2CD46EC3DF79}"/>
    <dgm:cxn modelId="{06305FED-AF2D-4B78-A029-42B5A8487F3C}" type="presOf" srcId="{C2187A10-826D-437D-BED1-D017237FAB69}" destId="{7A80185D-83A5-4984-A3CE-382BC423F5CE}" srcOrd="0" destOrd="2" presId="urn:microsoft.com/office/officeart/2005/8/layout/vList5"/>
    <dgm:cxn modelId="{8AB891C9-DF9C-447D-92FA-A4A6DD6EDC18}" srcId="{DF0DD90F-310C-4236-928B-020549DE04AA}" destId="{954601D7-1209-4CB9-8FD3-031F53FCD68E}" srcOrd="1" destOrd="0" parTransId="{B850D802-B6B9-4372-BF10-C58C08389983}" sibTransId="{6381B6CC-EB99-48E5-BA9A-06795D6412EE}"/>
    <dgm:cxn modelId="{8778B3A8-40EA-4C7E-9BFA-CD8CDC355BB6}" type="presOf" srcId="{2C02AD68-0A79-4BE8-83B8-0A276FF32D3F}" destId="{7A80185D-83A5-4984-A3CE-382BC423F5CE}" srcOrd="0" destOrd="4" presId="urn:microsoft.com/office/officeart/2005/8/layout/vList5"/>
    <dgm:cxn modelId="{335D84A5-A003-46AA-A511-7E5E27618229}" type="presOf" srcId="{749470B7-24C5-4923-A721-7AEDE2F2E444}" destId="{7A80185D-83A5-4984-A3CE-382BC423F5CE}" srcOrd="0" destOrd="3" presId="urn:microsoft.com/office/officeart/2005/8/layout/vList5"/>
    <dgm:cxn modelId="{990656E4-7530-4075-B916-32D423F51F10}" type="presOf" srcId="{661E778F-412A-4DE1-BC50-3ABB889C03D9}" destId="{7A80185D-83A5-4984-A3CE-382BC423F5CE}" srcOrd="0" destOrd="0" presId="urn:microsoft.com/office/officeart/2005/8/layout/vList5"/>
    <dgm:cxn modelId="{438A975B-A7FD-4903-A8B1-EA1F428C1E9D}" srcId="{9A6CD237-642A-4453-A165-45283AB0F33F}" destId="{1105923A-F09E-4E0B-8848-703B2C0F60CE}" srcOrd="0" destOrd="0" parTransId="{395797C5-1BF9-4383-850B-3328448D498D}" sibTransId="{83C3A5F8-D5E1-4647-BDBA-52680D1BFD95}"/>
    <dgm:cxn modelId="{9B8ED804-1428-43F9-B150-E59617465B24}" type="presOf" srcId="{9A6CD237-642A-4453-A165-45283AB0F33F}" destId="{B04845EF-6485-4DE3-BD73-798C24BD42AA}" srcOrd="0" destOrd="0" presId="urn:microsoft.com/office/officeart/2005/8/layout/vList5"/>
    <dgm:cxn modelId="{14F1D0F2-B606-4487-8FB0-084BD5083AD9}" srcId="{F801C7B5-2A5D-41BB-B96F-482B0B45830B}" destId="{DF0DD90F-310C-4236-928B-020549DE04AA}" srcOrd="1" destOrd="0" parTransId="{BAD4A73B-DD39-4632-B1F1-EF525B9F6D5C}" sibTransId="{2ABD41D9-446A-49DA-A5AD-F1BAEBBC1B37}"/>
    <dgm:cxn modelId="{9B980F25-C255-4EDE-84E0-3D10F507058A}" type="presOf" srcId="{1105923A-F09E-4E0B-8848-703B2C0F60CE}" destId="{3ABA8F72-0E09-4228-A728-6E9876B95BAF}" srcOrd="0" destOrd="0" presId="urn:microsoft.com/office/officeart/2005/8/layout/vList5"/>
    <dgm:cxn modelId="{917525B5-45FC-436D-BAD1-27DED758EB64}" srcId="{954601D7-1209-4CB9-8FD3-031F53FCD68E}" destId="{C2187A10-826D-437D-BED1-D017237FAB69}" srcOrd="0" destOrd="0" parTransId="{1E5DB4AD-BF0F-4749-9081-9909CE78D959}" sibTransId="{1DE7AC68-6963-4BF2-B179-EA2864087B71}"/>
    <dgm:cxn modelId="{4DBB7DA3-E2C6-4860-B6B4-467F93712E37}" type="presOf" srcId="{DF0DD90F-310C-4236-928B-020549DE04AA}" destId="{DA3D6A2F-BD74-4C98-A8E2-44B5B2CA2D58}" srcOrd="0" destOrd="0" presId="urn:microsoft.com/office/officeart/2005/8/layout/vList5"/>
    <dgm:cxn modelId="{CCEED7E2-F582-42E1-80D9-B6D4FE0B375D}" type="presOf" srcId="{F801C7B5-2A5D-41BB-B96F-482B0B45830B}" destId="{93BA0308-79FD-4B5C-96F8-84AAE18FC723}" srcOrd="0" destOrd="0" presId="urn:microsoft.com/office/officeart/2005/8/layout/vList5"/>
    <dgm:cxn modelId="{EB9E5537-83AB-4C65-8755-4FBD7EBA11D0}" type="presOf" srcId="{954601D7-1209-4CB9-8FD3-031F53FCD68E}" destId="{7A80185D-83A5-4984-A3CE-382BC423F5CE}" srcOrd="0" destOrd="1" presId="urn:microsoft.com/office/officeart/2005/8/layout/vList5"/>
    <dgm:cxn modelId="{664C3BC5-359B-4E44-951B-60AB77FFAB16}" srcId="{DF0DD90F-310C-4236-928B-020549DE04AA}" destId="{661E778F-412A-4DE1-BC50-3ABB889C03D9}" srcOrd="0" destOrd="0" parTransId="{D2C59C5E-37A1-40AC-83E6-9B70689E118F}" sibTransId="{9E7DD86C-CA70-4C2E-9E14-1C9E0C7108BB}"/>
    <dgm:cxn modelId="{020ED17B-83AA-4E95-A92E-057E4438367C}" type="presParOf" srcId="{93BA0308-79FD-4B5C-96F8-84AAE18FC723}" destId="{5B860F0A-1B70-456C-84EC-3ED5C82616A0}" srcOrd="0" destOrd="0" presId="urn:microsoft.com/office/officeart/2005/8/layout/vList5"/>
    <dgm:cxn modelId="{BC0D0E05-A901-4489-AB73-E43679F7D81A}" type="presParOf" srcId="{5B860F0A-1B70-456C-84EC-3ED5C82616A0}" destId="{B04845EF-6485-4DE3-BD73-798C24BD42AA}" srcOrd="0" destOrd="0" presId="urn:microsoft.com/office/officeart/2005/8/layout/vList5"/>
    <dgm:cxn modelId="{5FB5144A-A3D9-4406-90F2-746D74680C8F}" type="presParOf" srcId="{5B860F0A-1B70-456C-84EC-3ED5C82616A0}" destId="{3ABA8F72-0E09-4228-A728-6E9876B95BAF}" srcOrd="1" destOrd="0" presId="urn:microsoft.com/office/officeart/2005/8/layout/vList5"/>
    <dgm:cxn modelId="{0AB6BF93-80D2-4067-8D7D-38E2A4F4DB80}" type="presParOf" srcId="{93BA0308-79FD-4B5C-96F8-84AAE18FC723}" destId="{11A914D6-E9C5-4366-BEE6-6D2079EEDBE4}" srcOrd="1" destOrd="0" presId="urn:microsoft.com/office/officeart/2005/8/layout/vList5"/>
    <dgm:cxn modelId="{1232D0F3-44C8-4157-BAD5-58B5048E9FC0}" type="presParOf" srcId="{93BA0308-79FD-4B5C-96F8-84AAE18FC723}" destId="{37E4E15A-A49E-4FA6-94F7-7872DD22AA8B}" srcOrd="2" destOrd="0" presId="urn:microsoft.com/office/officeart/2005/8/layout/vList5"/>
    <dgm:cxn modelId="{09E4F589-F6CC-4D1A-8F27-BAA2B727477F}" type="presParOf" srcId="{37E4E15A-A49E-4FA6-94F7-7872DD22AA8B}" destId="{DA3D6A2F-BD74-4C98-A8E2-44B5B2CA2D58}" srcOrd="0" destOrd="0" presId="urn:microsoft.com/office/officeart/2005/8/layout/vList5"/>
    <dgm:cxn modelId="{6F3C8F6A-C526-4D72-832E-575F264B2A38}" type="presParOf" srcId="{37E4E15A-A49E-4FA6-94F7-7872DD22AA8B}" destId="{7A80185D-83A5-4984-A3CE-382BC423F5C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232A6-84CE-4E1A-BDC4-E69AAC025377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4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13AD3-30CB-442B-AEDA-4592E23A4D1C}">
      <dsp:nvSpPr>
        <dsp:cNvPr id="0" name=""/>
        <dsp:cNvSpPr/>
      </dsp:nvSpPr>
      <dsp:spPr>
        <a:xfrm>
          <a:off x="364315" y="238337"/>
          <a:ext cx="6367701" cy="476493"/>
        </a:xfrm>
        <a:prstGeom prst="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Způsob práce skupiny</a:t>
          </a:r>
          <a:endParaRPr lang="cs-CZ" sz="1600" kern="1200" dirty="0"/>
        </a:p>
      </dsp:txBody>
      <dsp:txXfrm>
        <a:off x="364315" y="238337"/>
        <a:ext cx="6367701" cy="476493"/>
      </dsp:txXfrm>
    </dsp:sp>
    <dsp:sp modelId="{36D5D293-8C89-47BE-B7FB-AB5A20A87343}">
      <dsp:nvSpPr>
        <dsp:cNvPr id="0" name=""/>
        <dsp:cNvSpPr/>
      </dsp:nvSpPr>
      <dsp:spPr>
        <a:xfrm>
          <a:off x="66507" y="178775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2A6686-4C57-4C92-86DD-9D92F4349CF3}">
      <dsp:nvSpPr>
        <dsp:cNvPr id="0" name=""/>
        <dsp:cNvSpPr/>
      </dsp:nvSpPr>
      <dsp:spPr>
        <a:xfrm>
          <a:off x="702840" y="964703"/>
          <a:ext cx="5975753" cy="476493"/>
        </a:xfrm>
        <a:prstGeom prst="rect">
          <a:avLst/>
        </a:prstGeom>
        <a:solidFill>
          <a:schemeClr val="accent4">
            <a:shade val="80000"/>
            <a:hueOff val="151663"/>
            <a:satOff val="-18731"/>
            <a:lumOff val="92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Zvýšení zainteresovanosti občana na péči o vlastní zdraví </a:t>
          </a:r>
          <a:endParaRPr lang="cs-CZ" sz="1600" kern="1200" dirty="0"/>
        </a:p>
      </dsp:txBody>
      <dsp:txXfrm>
        <a:off x="702840" y="964703"/>
        <a:ext cx="5975753" cy="476493"/>
      </dsp:txXfrm>
    </dsp:sp>
    <dsp:sp modelId="{AD37331E-26D0-4548-82E6-299F0BC6E3EC}">
      <dsp:nvSpPr>
        <dsp:cNvPr id="0" name=""/>
        <dsp:cNvSpPr/>
      </dsp:nvSpPr>
      <dsp:spPr>
        <a:xfrm>
          <a:off x="458455" y="893425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151663"/>
              <a:satOff val="-18731"/>
              <a:lumOff val="92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8D8D62-FCB5-4ECC-967D-8759525C31D0}">
      <dsp:nvSpPr>
        <dsp:cNvPr id="0" name=""/>
        <dsp:cNvSpPr/>
      </dsp:nvSpPr>
      <dsp:spPr>
        <a:xfrm>
          <a:off x="935492" y="1667636"/>
          <a:ext cx="5796525" cy="476493"/>
        </a:xfrm>
        <a:prstGeom prst="rect">
          <a:avLst/>
        </a:prstGeom>
        <a:solidFill>
          <a:schemeClr val="accent4">
            <a:shade val="80000"/>
            <a:hueOff val="303325"/>
            <a:satOff val="-37461"/>
            <a:lumOff val="18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Specifický cíl č. 1 – Přístup k informacím o poskytovatelích</a:t>
          </a:r>
          <a:endParaRPr lang="cs-CZ" sz="1600" kern="1200" dirty="0"/>
        </a:p>
      </dsp:txBody>
      <dsp:txXfrm>
        <a:off x="935492" y="1667636"/>
        <a:ext cx="5796525" cy="476493"/>
      </dsp:txXfrm>
    </dsp:sp>
    <dsp:sp modelId="{CF8B7467-10AD-414A-A28B-076D7FAD2FFB}">
      <dsp:nvSpPr>
        <dsp:cNvPr id="0" name=""/>
        <dsp:cNvSpPr/>
      </dsp:nvSpPr>
      <dsp:spPr>
        <a:xfrm>
          <a:off x="637683" y="1608074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303325"/>
              <a:satOff val="-37461"/>
              <a:lumOff val="185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9A0B6A-A235-4C63-83C4-11AE67ED80C6}">
      <dsp:nvSpPr>
        <dsp:cNvPr id="0" name=""/>
        <dsp:cNvSpPr/>
      </dsp:nvSpPr>
      <dsp:spPr>
        <a:xfrm>
          <a:off x="935492" y="2381833"/>
          <a:ext cx="5796525" cy="476493"/>
        </a:xfrm>
        <a:prstGeom prst="rect">
          <a:avLst/>
        </a:prstGeom>
        <a:solidFill>
          <a:schemeClr val="accent4">
            <a:shade val="80000"/>
            <a:hueOff val="454988"/>
            <a:satOff val="-56192"/>
            <a:lumOff val="27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Specifický cíl č. 2 – Informace o zdravotním stavu</a:t>
          </a:r>
        </a:p>
      </dsp:txBody>
      <dsp:txXfrm>
        <a:off x="935492" y="2381833"/>
        <a:ext cx="5796525" cy="476493"/>
      </dsp:txXfrm>
    </dsp:sp>
    <dsp:sp modelId="{8EB59A82-C85C-4455-BBB5-B85C06D158A0}">
      <dsp:nvSpPr>
        <dsp:cNvPr id="0" name=""/>
        <dsp:cNvSpPr/>
      </dsp:nvSpPr>
      <dsp:spPr>
        <a:xfrm>
          <a:off x="637683" y="2322271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454988"/>
              <a:satOff val="-56192"/>
              <a:lumOff val="27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FE7DBA-0750-44DA-8873-24A58CBAF7AF}">
      <dsp:nvSpPr>
        <dsp:cNvPr id="0" name=""/>
        <dsp:cNvSpPr/>
      </dsp:nvSpPr>
      <dsp:spPr>
        <a:xfrm>
          <a:off x="756263" y="3096482"/>
          <a:ext cx="5975753" cy="476493"/>
        </a:xfrm>
        <a:prstGeom prst="rect">
          <a:avLst/>
        </a:prstGeom>
        <a:solidFill>
          <a:schemeClr val="accent4">
            <a:shade val="80000"/>
            <a:hueOff val="606650"/>
            <a:satOff val="-74922"/>
            <a:lumOff val="37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smtClean="0"/>
            <a:t>Specifický </a:t>
          </a:r>
          <a:r>
            <a:rPr lang="cs-CZ" sz="1600" kern="1200" dirty="0" smtClean="0"/>
            <a:t>cíl č. 3 – Informační podpora péče o vlastní zdraví</a:t>
          </a:r>
        </a:p>
      </dsp:txBody>
      <dsp:txXfrm>
        <a:off x="756263" y="3096482"/>
        <a:ext cx="5975753" cy="476493"/>
      </dsp:txXfrm>
    </dsp:sp>
    <dsp:sp modelId="{6FA55096-318B-4670-8247-4C97EED69707}">
      <dsp:nvSpPr>
        <dsp:cNvPr id="0" name=""/>
        <dsp:cNvSpPr/>
      </dsp:nvSpPr>
      <dsp:spPr>
        <a:xfrm>
          <a:off x="458455" y="3036921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606650"/>
              <a:satOff val="-74922"/>
              <a:lumOff val="371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6A1660-ED0C-43DA-B5A8-3EC1E0206A06}">
      <dsp:nvSpPr>
        <dsp:cNvPr id="0" name=""/>
        <dsp:cNvSpPr/>
      </dsp:nvSpPr>
      <dsp:spPr>
        <a:xfrm>
          <a:off x="364315" y="3811132"/>
          <a:ext cx="6367701" cy="476493"/>
        </a:xfrm>
        <a:prstGeom prst="rect">
          <a:avLst/>
        </a:prstGeom>
        <a:solidFill>
          <a:schemeClr val="accent4">
            <a:shade val="80000"/>
            <a:hueOff val="758313"/>
            <a:satOff val="-93653"/>
            <a:lumOff val="4646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8217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 smtClean="0"/>
            <a:t>Závěr</a:t>
          </a:r>
          <a:endParaRPr lang="cs-CZ" sz="1600" kern="1200" dirty="0"/>
        </a:p>
      </dsp:txBody>
      <dsp:txXfrm>
        <a:off x="364315" y="3811132"/>
        <a:ext cx="6367701" cy="476493"/>
      </dsp:txXfrm>
    </dsp:sp>
    <dsp:sp modelId="{E2FAB83D-2A6A-406E-A690-E03F8F870087}">
      <dsp:nvSpPr>
        <dsp:cNvPr id="0" name=""/>
        <dsp:cNvSpPr/>
      </dsp:nvSpPr>
      <dsp:spPr>
        <a:xfrm>
          <a:off x="66507" y="3751570"/>
          <a:ext cx="595616" cy="5956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758313"/>
              <a:satOff val="-93653"/>
              <a:lumOff val="464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3183318" y="28321"/>
          <a:ext cx="3916680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b="1" kern="1200" dirty="0" smtClean="0"/>
            <a:t>MUDr. Pavel Vepřek</a:t>
          </a:r>
          <a:r>
            <a:rPr lang="cs-CZ" sz="1500" kern="1200" dirty="0" smtClean="0"/>
            <a:t> - </a:t>
          </a:r>
          <a:r>
            <a:rPr lang="cs-CZ" sz="1500" b="1" kern="1200" dirty="0" smtClean="0"/>
            <a:t>vedoucí pracovní skupiny</a:t>
          </a:r>
          <a:r>
            <a:rPr lang="cs-CZ" sz="1500" kern="1200" dirty="0" smtClean="0"/>
            <a:t> 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b="1" kern="1200" dirty="0" smtClean="0"/>
            <a:t>Ing. Jiří Borej - koordinace </a:t>
          </a:r>
          <a:r>
            <a:rPr lang="cs-CZ" sz="1500" b="1" kern="1200" dirty="0" err="1" smtClean="0"/>
            <a:t>NSeZ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MUDr. Martin Hofman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MUDr. Lukáš </a:t>
          </a:r>
          <a:r>
            <a:rPr lang="cs-CZ" sz="1500" kern="1200" dirty="0" err="1" smtClean="0"/>
            <a:t>Velev</a:t>
          </a:r>
          <a:r>
            <a:rPr lang="cs-CZ" sz="1500" kern="1200" dirty="0" smtClean="0"/>
            <a:t>, MHA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RNDr. Martin Vydra 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Daniela </a:t>
          </a:r>
          <a:r>
            <a:rPr lang="cs-CZ" sz="1500" kern="1200" dirty="0" err="1" smtClean="0"/>
            <a:t>Lidinská</a:t>
          </a:r>
          <a:r>
            <a:rPr lang="cs-CZ" sz="1500" kern="1200" dirty="0" smtClean="0"/>
            <a:t>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Ladislav Friedrich, CSc.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Marian Mačko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Ján Mikolaj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Martin Doležal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MUDr. Pavel Kubů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Jiří Procházka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Libor Seidl 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Martin Zeman</a:t>
          </a:r>
          <a:endParaRPr lang="cs-CZ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500" kern="1200" dirty="0" smtClean="0"/>
            <a:t>Ing. Petr Plass  </a:t>
          </a:r>
          <a:endParaRPr lang="cs-CZ" sz="1500" kern="1200" dirty="0"/>
        </a:p>
      </dsp:txBody>
      <dsp:txXfrm rot="-5400000">
        <a:off x="2722055" y="680782"/>
        <a:ext cx="4648010" cy="3534286"/>
      </dsp:txXfrm>
    </dsp:sp>
    <dsp:sp modelId="{4A3AB400-CDD5-407A-80B3-6838074AF884}">
      <dsp:nvSpPr>
        <dsp:cNvPr id="0" name=""/>
        <dsp:cNvSpPr/>
      </dsp:nvSpPr>
      <dsp:spPr>
        <a:xfrm>
          <a:off x="0" y="0"/>
          <a:ext cx="2722054" cy="48958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4500" kern="1200" dirty="0" smtClean="0"/>
            <a:t>Seznam členů PS</a:t>
          </a:r>
          <a:endParaRPr lang="cs-CZ" sz="4500" kern="1200" dirty="0"/>
        </a:p>
      </dsp:txBody>
      <dsp:txXfrm>
        <a:off x="132880" y="132880"/>
        <a:ext cx="2456294" cy="46300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4510552" y="-162833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představení agendy a obecná diskuse o možných řešeních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úkol (všichni): popsat aktuální stav a navrhnout obsah opatření řešících jednotlivé specifické cíle</a:t>
          </a:r>
          <a:endParaRPr lang="cs-CZ" sz="1600" kern="1200" dirty="0"/>
        </a:p>
      </dsp:txBody>
      <dsp:txXfrm rot="-5400000">
        <a:off x="2722054" y="221783"/>
        <a:ext cx="4777591" cy="1138979"/>
      </dsp:txXfrm>
    </dsp:sp>
    <dsp:sp modelId="{4A3AB400-CDD5-407A-80B3-6838074AF884}">
      <dsp:nvSpPr>
        <dsp:cNvPr id="0" name=""/>
        <dsp:cNvSpPr/>
      </dsp:nvSpPr>
      <dsp:spPr>
        <a:xfrm>
          <a:off x="0" y="239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smtClean="0"/>
            <a:t>18.4.</a:t>
          </a:r>
          <a:endParaRPr lang="cs-CZ" sz="6500" kern="1200"/>
        </a:p>
      </dsp:txBody>
      <dsp:txXfrm>
        <a:off x="77020" y="79410"/>
        <a:ext cx="2568014" cy="1423724"/>
      </dsp:txXfrm>
    </dsp:sp>
    <dsp:sp modelId="{3ABA8F72-0E09-4228-A728-6E9876B95BAF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600" kern="1200" dirty="0"/>
        </a:p>
      </dsp:txBody>
      <dsp:txXfrm rot="-5400000">
        <a:off x="2722054" y="1878435"/>
        <a:ext cx="4777591" cy="1138979"/>
      </dsp:txXfrm>
    </dsp:sp>
    <dsp:sp modelId="{B04845EF-6485-4DE3-BD73-798C24BD42AA}">
      <dsp:nvSpPr>
        <dsp:cNvPr id="0" name=""/>
        <dsp:cNvSpPr/>
      </dsp:nvSpPr>
      <dsp:spPr>
        <a:xfrm>
          <a:off x="0" y="165904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5.5.</a:t>
          </a:r>
          <a:endParaRPr lang="cs-CZ" sz="6500" kern="1200" dirty="0"/>
        </a:p>
      </dsp:txBody>
      <dsp:txXfrm>
        <a:off x="77020" y="1736062"/>
        <a:ext cx="2568014" cy="1423724"/>
      </dsp:txXfrm>
    </dsp:sp>
    <dsp:sp modelId="{7A80185D-83A5-4984-A3CE-382BC423F5CE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600" kern="1200" dirty="0"/>
        </a:p>
      </dsp:txBody>
      <dsp:txXfrm rot="-5400000">
        <a:off x="2722054" y="3535087"/>
        <a:ext cx="4777591" cy="1138979"/>
      </dsp:txXfrm>
    </dsp:sp>
    <dsp:sp modelId="{DA3D6A2F-BD74-4C98-A8E2-44B5B2CA2D58}">
      <dsp:nvSpPr>
        <dsp:cNvPr id="0" name=""/>
        <dsp:cNvSpPr/>
      </dsp:nvSpPr>
      <dsp:spPr>
        <a:xfrm>
          <a:off x="0" y="3315695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19.5.</a:t>
          </a:r>
          <a:endParaRPr lang="cs-CZ" sz="6500" kern="1200" dirty="0"/>
        </a:p>
      </dsp:txBody>
      <dsp:txXfrm>
        <a:off x="77020" y="3392715"/>
        <a:ext cx="2568014" cy="14237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AB400-CDD5-407A-80B3-6838074AF884}">
      <dsp:nvSpPr>
        <dsp:cNvPr id="0" name=""/>
        <dsp:cNvSpPr/>
      </dsp:nvSpPr>
      <dsp:spPr>
        <a:xfrm>
          <a:off x="0" y="239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smtClean="0"/>
            <a:t>18.4.</a:t>
          </a:r>
          <a:endParaRPr lang="cs-CZ" sz="6500" kern="1200"/>
        </a:p>
      </dsp:txBody>
      <dsp:txXfrm>
        <a:off x="77020" y="79410"/>
        <a:ext cx="2568014" cy="1423724"/>
      </dsp:txXfrm>
    </dsp:sp>
    <dsp:sp modelId="{3ABA8F72-0E09-4228-A728-6E9876B95BAF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diskuse nad návrhy řešení jednotlivých opatření</a:t>
          </a: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úkol (někteří): na základě shromážděných informací zpracovat  návrh řešení</a:t>
          </a:r>
          <a:endParaRPr lang="cs-CZ" sz="1800" kern="1200" dirty="0"/>
        </a:p>
      </dsp:txBody>
      <dsp:txXfrm rot="-5400000">
        <a:off x="2722054" y="1878435"/>
        <a:ext cx="4777591" cy="1138979"/>
      </dsp:txXfrm>
    </dsp:sp>
    <dsp:sp modelId="{B04845EF-6485-4DE3-BD73-798C24BD42AA}">
      <dsp:nvSpPr>
        <dsp:cNvPr id="0" name=""/>
        <dsp:cNvSpPr/>
      </dsp:nvSpPr>
      <dsp:spPr>
        <a:xfrm>
          <a:off x="0" y="165904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5.5.</a:t>
          </a:r>
          <a:endParaRPr lang="cs-CZ" sz="6500" kern="1200" dirty="0"/>
        </a:p>
      </dsp:txBody>
      <dsp:txXfrm>
        <a:off x="77020" y="1736062"/>
        <a:ext cx="2568014" cy="1423724"/>
      </dsp:txXfrm>
    </dsp:sp>
    <dsp:sp modelId="{7A80185D-83A5-4984-A3CE-382BC423F5CE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800" kern="1200" dirty="0" smtClean="0"/>
            <a:t>prezentace navržených řešení a jejich finální revize</a:t>
          </a:r>
          <a:endParaRPr lang="cs-CZ" sz="1800" kern="1200" dirty="0"/>
        </a:p>
      </dsp:txBody>
      <dsp:txXfrm rot="-5400000">
        <a:off x="2722054" y="3535087"/>
        <a:ext cx="4777591" cy="1138979"/>
      </dsp:txXfrm>
    </dsp:sp>
    <dsp:sp modelId="{DA3D6A2F-BD74-4C98-A8E2-44B5B2CA2D58}">
      <dsp:nvSpPr>
        <dsp:cNvPr id="0" name=""/>
        <dsp:cNvSpPr/>
      </dsp:nvSpPr>
      <dsp:spPr>
        <a:xfrm>
          <a:off x="0" y="3315695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/>
            <a:t>19.5.</a:t>
          </a:r>
          <a:endParaRPr lang="cs-CZ" sz="6500" kern="1200" dirty="0"/>
        </a:p>
      </dsp:txBody>
      <dsp:txXfrm>
        <a:off x="77020" y="3392715"/>
        <a:ext cx="2568014" cy="14237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4510552" y="-162833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úplný přehled o poskytovatelích </a:t>
          </a:r>
          <a:r>
            <a:rPr lang="cs-CZ" sz="1300" b="0" i="0" u="none" kern="1200" dirty="0" smtClean="0"/>
            <a:t>zdravotnických </a:t>
          </a:r>
          <a:r>
            <a:rPr lang="cs-CZ" sz="1300" b="0" i="0" u="none" kern="1200" dirty="0" smtClean="0"/>
            <a:t>služeb vč. kvalitativních parametrů</a:t>
          </a:r>
          <a:endParaRPr lang="cs-CZ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elektronické objednání </a:t>
          </a:r>
          <a:r>
            <a:rPr lang="cs-CZ" sz="1300" b="0" i="0" u="none" kern="1200" dirty="0" smtClean="0"/>
            <a:t>zdravotních </a:t>
          </a:r>
          <a:r>
            <a:rPr lang="cs-CZ" sz="1300" b="0" i="0" u="none" kern="1200" dirty="0" smtClean="0"/>
            <a:t>služeb</a:t>
          </a:r>
          <a:endParaRPr lang="cs-CZ" sz="130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distanční elektronická konzultace zdravotního stavu</a:t>
          </a:r>
          <a:endParaRPr lang="cs-CZ" sz="1300" kern="1200" dirty="0"/>
        </a:p>
      </dsp:txBody>
      <dsp:txXfrm rot="-5400000">
        <a:off x="2722054" y="221783"/>
        <a:ext cx="4777591" cy="1138979"/>
      </dsp:txXfrm>
    </dsp:sp>
    <dsp:sp modelId="{4A3AB400-CDD5-407A-80B3-6838074AF884}">
      <dsp:nvSpPr>
        <dsp:cNvPr id="0" name=""/>
        <dsp:cNvSpPr/>
      </dsp:nvSpPr>
      <dsp:spPr>
        <a:xfrm>
          <a:off x="629" y="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Snadný a rovný přístup k informacím o poskytovatelích a dostupnosti</a:t>
          </a:r>
          <a:r>
            <a:rPr lang="cs-CZ" sz="2000" b="0" i="0" u="none" strike="noStrike" kern="1200" baseline="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cs-CZ" sz="20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zdrav. služeb</a:t>
          </a:r>
          <a:endParaRPr lang="cs-CZ" sz="2000" b="0" i="0" u="none" strike="noStrike" kern="1200" dirty="0">
            <a:solidFill>
              <a:srgbClr val="000000"/>
            </a:solidFill>
            <a:effectLst/>
            <a:latin typeface="+mn-lt"/>
          </a:endParaRPr>
        </a:p>
      </dsp:txBody>
      <dsp:txXfrm>
        <a:off x="77649" y="77020"/>
        <a:ext cx="2568014" cy="1423724"/>
      </dsp:txXfrm>
    </dsp:sp>
    <dsp:sp modelId="{FEB36DCF-1790-49F9-B025-7A04BCF9989F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snadný přístup k osobnímu zdravotnímu záznamu</a:t>
          </a:r>
          <a:endParaRPr lang="cs-CZ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umožnění přístupu k záznamům blízkých osob</a:t>
          </a:r>
          <a:endParaRPr lang="cs-CZ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kern="1200" dirty="0" smtClean="0"/>
            <a:t>otevřený přístup k osobnímu účtu o úhradě zdravotních služeb</a:t>
          </a:r>
          <a:r>
            <a:rPr lang="cs-CZ" sz="1300" b="0" i="0" u="none" kern="1200" dirty="0" smtClean="0"/>
            <a:t> </a:t>
          </a:r>
          <a:endParaRPr lang="cs-CZ" sz="1300" kern="1200" dirty="0"/>
        </a:p>
      </dsp:txBody>
      <dsp:txXfrm rot="-5400000">
        <a:off x="2722054" y="1878435"/>
        <a:ext cx="4777591" cy="1138979"/>
      </dsp:txXfrm>
    </dsp:sp>
    <dsp:sp modelId="{BA0BCB55-3B21-4995-B63B-41B5F465D665}">
      <dsp:nvSpPr>
        <dsp:cNvPr id="0" name=""/>
        <dsp:cNvSpPr/>
      </dsp:nvSpPr>
      <dsp:spPr>
        <a:xfrm>
          <a:off x="0" y="165609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Informace o zdravotním</a:t>
          </a:r>
          <a:r>
            <a:rPr lang="cs-CZ" sz="2000" b="0" i="0" u="none" strike="noStrike" kern="1200" baseline="0" dirty="0" smtClean="0">
              <a:solidFill>
                <a:srgbClr val="000000"/>
              </a:solidFill>
              <a:effectLst/>
              <a:latin typeface="+mn-lt"/>
            </a:rPr>
            <a:t> </a:t>
          </a:r>
          <a:r>
            <a:rPr lang="cs-CZ" sz="20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stavu a léčebném plánu</a:t>
          </a:r>
          <a:endParaRPr lang="cs-CZ" sz="2000" b="0" kern="1200" dirty="0"/>
        </a:p>
      </dsp:txBody>
      <dsp:txXfrm>
        <a:off x="77020" y="1733112"/>
        <a:ext cx="2568014" cy="1423724"/>
      </dsp:txXfrm>
    </dsp:sp>
    <dsp:sp modelId="{91715F8D-6B8F-4555-85A1-0FBD4F10C7BD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otevřený a přehledný přístup k informacím o podpoře zdraví a dostupných preventivních programech</a:t>
          </a:r>
          <a:endParaRPr lang="cs-CZ" sz="1300" b="0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zvyšování zdravotní gramotnosti prostřednictvím kvalifikovaných informací</a:t>
          </a:r>
          <a:endParaRPr lang="cs-CZ" sz="1300" b="0" i="0" u="none" kern="1200" dirty="0"/>
        </a:p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300" b="0" i="0" u="none" kern="1200" dirty="0" smtClean="0"/>
            <a:t>ucelená komunikační podpora programů péče o chronicky nemocné</a:t>
          </a:r>
          <a:endParaRPr lang="cs-CZ" sz="1300" b="0" i="0" u="none" kern="1200" dirty="0"/>
        </a:p>
      </dsp:txBody>
      <dsp:txXfrm rot="-5400000">
        <a:off x="2722054" y="3535087"/>
        <a:ext cx="4777591" cy="1138979"/>
      </dsp:txXfrm>
    </dsp:sp>
    <dsp:sp modelId="{1A278186-E7B0-4E44-A66B-6B39D198559B}">
      <dsp:nvSpPr>
        <dsp:cNvPr id="0" name=""/>
        <dsp:cNvSpPr/>
      </dsp:nvSpPr>
      <dsp:spPr>
        <a:xfrm>
          <a:off x="0" y="3315695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Informační podpora péče o vlastní zdraví a zvyšování zdrav. gramotnosti</a:t>
          </a:r>
          <a:endParaRPr lang="cs-CZ" sz="2000" b="0" kern="1200" dirty="0"/>
        </a:p>
      </dsp:txBody>
      <dsp:txXfrm>
        <a:off x="77020" y="3392715"/>
        <a:ext cx="2568014" cy="142372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2444D-1662-4B44-964F-FBBBF359EE6C}">
      <dsp:nvSpPr>
        <dsp:cNvPr id="0" name=""/>
        <dsp:cNvSpPr/>
      </dsp:nvSpPr>
      <dsp:spPr>
        <a:xfrm rot="5400000">
          <a:off x="4510552" y="-162833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struktura služeb, kontakt, místo, smlouvy se ZP 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ordinační doba, způsob objednání a komunikace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 volné kapacity, kvalitativní parametry.</a:t>
          </a:r>
          <a:endParaRPr lang="cs-CZ" sz="1600" kern="1200" dirty="0"/>
        </a:p>
      </dsp:txBody>
      <dsp:txXfrm rot="-5400000">
        <a:off x="2722054" y="221783"/>
        <a:ext cx="4777591" cy="1138979"/>
      </dsp:txXfrm>
    </dsp:sp>
    <dsp:sp modelId="{4A3AB400-CDD5-407A-80B3-6838074AF884}">
      <dsp:nvSpPr>
        <dsp:cNvPr id="0" name=""/>
        <dsp:cNvSpPr/>
      </dsp:nvSpPr>
      <dsp:spPr>
        <a:xfrm>
          <a:off x="0" y="239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Úplný přehled o poskytovatelích zdravotních služeb </a:t>
          </a:r>
          <a:endParaRPr lang="cs-CZ" sz="2300" kern="1200" dirty="0">
            <a:latin typeface="+mn-lt"/>
          </a:endParaRPr>
        </a:p>
      </dsp:txBody>
      <dsp:txXfrm>
        <a:off x="77020" y="79410"/>
        <a:ext cx="2568014" cy="1423724"/>
      </dsp:txXfrm>
    </dsp:sp>
    <dsp:sp modelId="{3ABA8F72-0E09-4228-A728-6E9876B95BAF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i="0" kern="1200" dirty="0" smtClean="0"/>
            <a:t>rozcestník k objednávacím systémům</a:t>
          </a:r>
          <a:endParaRPr lang="cs-CZ" sz="1600" i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i="0" kern="1200" dirty="0" smtClean="0"/>
            <a:t>centrální objednávací systém poskytovatelů zdravotních služeb </a:t>
          </a:r>
          <a:endParaRPr lang="cs-CZ" sz="1600" i="0" kern="1200" dirty="0"/>
        </a:p>
      </dsp:txBody>
      <dsp:txXfrm rot="-5400000">
        <a:off x="2722054" y="1878435"/>
        <a:ext cx="4777591" cy="1138979"/>
      </dsp:txXfrm>
    </dsp:sp>
    <dsp:sp modelId="{B04845EF-6485-4DE3-BD73-798C24BD42AA}">
      <dsp:nvSpPr>
        <dsp:cNvPr id="0" name=""/>
        <dsp:cNvSpPr/>
      </dsp:nvSpPr>
      <dsp:spPr>
        <a:xfrm>
          <a:off x="0" y="165904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Elektronické objednání zdravotní služby</a:t>
          </a:r>
          <a:endParaRPr lang="cs-CZ" sz="2300" kern="1200" dirty="0"/>
        </a:p>
      </dsp:txBody>
      <dsp:txXfrm>
        <a:off x="77020" y="1736062"/>
        <a:ext cx="2568014" cy="1423724"/>
      </dsp:txXfrm>
    </dsp:sp>
    <dsp:sp modelId="{7A80185D-83A5-4984-A3CE-382BC423F5CE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elektronický komunikační kanál pro bezpečnou a zaručenou komunikaci mezi pacientem a lékařem  </a:t>
          </a: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600" kern="1200" dirty="0" smtClean="0"/>
            <a:t>vyžaduje autorizovaný přístup obou stran </a:t>
          </a:r>
          <a:endParaRPr lang="cs-CZ" sz="1600" kern="1200" dirty="0"/>
        </a:p>
      </dsp:txBody>
      <dsp:txXfrm rot="-5400000">
        <a:off x="2722054" y="3535087"/>
        <a:ext cx="4777591" cy="1138979"/>
      </dsp:txXfrm>
    </dsp:sp>
    <dsp:sp modelId="{DA3D6A2F-BD74-4C98-A8E2-44B5B2CA2D58}">
      <dsp:nvSpPr>
        <dsp:cNvPr id="0" name=""/>
        <dsp:cNvSpPr/>
      </dsp:nvSpPr>
      <dsp:spPr>
        <a:xfrm>
          <a:off x="0" y="3315695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b="0" i="0" u="none" strike="noStrike" kern="1200" dirty="0" smtClean="0">
              <a:solidFill>
                <a:srgbClr val="000000"/>
              </a:solidFill>
              <a:effectLst/>
              <a:latin typeface="+mn-lt"/>
            </a:rPr>
            <a:t>Distanční elektronická konzultace zdravotního stavu</a:t>
          </a:r>
          <a:endParaRPr lang="cs-CZ" sz="2300" kern="1200" dirty="0"/>
        </a:p>
      </dsp:txBody>
      <dsp:txXfrm>
        <a:off x="77020" y="3392715"/>
        <a:ext cx="2568014" cy="14237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4755F1-5FD7-415F-BB89-11444A8BBDEC}">
      <dsp:nvSpPr>
        <dsp:cNvPr id="0" name=""/>
        <dsp:cNvSpPr/>
      </dsp:nvSpPr>
      <dsp:spPr>
        <a:xfrm rot="5400000">
          <a:off x="4510552" y="-162833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i="0" kern="1200" dirty="0" smtClean="0"/>
            <a:t>poskytování informací o zdravotním stavu a léčebných plánech </a:t>
          </a:r>
          <a:endParaRPr lang="cs-CZ" sz="1900" i="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i="0" kern="1200" dirty="0" smtClean="0"/>
            <a:t>poskytnutí výpisu ze zdravotnické dokumentace</a:t>
          </a:r>
          <a:endParaRPr lang="cs-CZ" sz="1900" i="0" kern="1200" dirty="0"/>
        </a:p>
      </dsp:txBody>
      <dsp:txXfrm rot="-5400000">
        <a:off x="2722054" y="221783"/>
        <a:ext cx="4777591" cy="1138979"/>
      </dsp:txXfrm>
    </dsp:sp>
    <dsp:sp modelId="{3CA68814-A1E8-489E-8868-2F74D38B4640}">
      <dsp:nvSpPr>
        <dsp:cNvPr id="0" name=""/>
        <dsp:cNvSpPr/>
      </dsp:nvSpPr>
      <dsp:spPr>
        <a:xfrm>
          <a:off x="0" y="239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0" i="0" u="none" kern="1200" dirty="0" smtClean="0"/>
            <a:t>Snadný přístup k osobnímu zdrav. záznamu</a:t>
          </a:r>
          <a:endParaRPr lang="cs-CZ" sz="2200" kern="1200" dirty="0"/>
        </a:p>
      </dsp:txBody>
      <dsp:txXfrm>
        <a:off x="77020" y="79410"/>
        <a:ext cx="2568014" cy="1423724"/>
      </dsp:txXfrm>
    </dsp:sp>
    <dsp:sp modelId="{16C8B886-0670-4CDE-9A06-C17617B347C5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správa souhlasů na přístup k zdravotním záznamům</a:t>
          </a:r>
          <a:endParaRPr lang="cs-CZ" sz="1900" i="0" kern="1200" dirty="0"/>
        </a:p>
      </dsp:txBody>
      <dsp:txXfrm rot="-5400000">
        <a:off x="2722054" y="1878435"/>
        <a:ext cx="4777591" cy="1138979"/>
      </dsp:txXfrm>
    </dsp:sp>
    <dsp:sp modelId="{CF2CA243-6034-4E77-8A05-90A1FA88212F}">
      <dsp:nvSpPr>
        <dsp:cNvPr id="0" name=""/>
        <dsp:cNvSpPr/>
      </dsp:nvSpPr>
      <dsp:spPr>
        <a:xfrm>
          <a:off x="0" y="165904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0" i="0" u="none" kern="1200" dirty="0" smtClean="0"/>
            <a:t>Umožnění přístupu k záznamům blízkých osob</a:t>
          </a:r>
          <a:endParaRPr lang="cs-CZ" sz="2200" i="0" kern="1200" dirty="0"/>
        </a:p>
      </dsp:txBody>
      <dsp:txXfrm>
        <a:off x="77020" y="1736062"/>
        <a:ext cx="2568014" cy="1423724"/>
      </dsp:txXfrm>
    </dsp:sp>
    <dsp:sp modelId="{F4E3CD2F-DDDB-4399-AA8E-85EC2952EF63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kern="1200" dirty="0" smtClean="0"/>
            <a:t>přístup k osobnímu účtu</a:t>
          </a:r>
          <a:endParaRPr lang="cs-CZ" sz="1900" b="0" i="0" u="none" kern="1200" dirty="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900" b="0" i="0" u="none" kern="1200" dirty="0" smtClean="0"/>
            <a:t>možnost reklamace  </a:t>
          </a:r>
          <a:endParaRPr lang="cs-CZ" sz="1900" b="0" i="0" u="none" kern="1200" dirty="0"/>
        </a:p>
      </dsp:txBody>
      <dsp:txXfrm rot="-5400000">
        <a:off x="2722054" y="3535087"/>
        <a:ext cx="4777591" cy="1138979"/>
      </dsp:txXfrm>
    </dsp:sp>
    <dsp:sp modelId="{AEA102C5-EB48-42BD-A121-9B2342E421CD}">
      <dsp:nvSpPr>
        <dsp:cNvPr id="0" name=""/>
        <dsp:cNvSpPr/>
      </dsp:nvSpPr>
      <dsp:spPr>
        <a:xfrm>
          <a:off x="0" y="3315695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kern="1200" dirty="0" smtClean="0"/>
            <a:t>Otevřený přístup k osobnímu účtu o úhradě zdravotních služeb</a:t>
          </a:r>
          <a:endParaRPr lang="cs-CZ" sz="2200" b="0" i="0" u="none" kern="1200" dirty="0"/>
        </a:p>
      </dsp:txBody>
      <dsp:txXfrm>
        <a:off x="77020" y="3392715"/>
        <a:ext cx="2568014" cy="14237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1FBB70-ECC0-4E74-B1B7-235B7046969E}">
      <dsp:nvSpPr>
        <dsp:cNvPr id="0" name=""/>
        <dsp:cNvSpPr/>
      </dsp:nvSpPr>
      <dsp:spPr>
        <a:xfrm rot="5400000">
          <a:off x="4510552" y="-162833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b="0" kern="1200" dirty="0" smtClean="0"/>
            <a:t>odpovědný rozcestník</a:t>
          </a:r>
          <a:endParaRPr lang="cs-CZ" sz="1400" b="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vytvoření ekosystému  ze stávajících redakcí, odborných společností apod., poskytujícího informace o ochraně a podpoře zdraví prostřednictvím svých portálů.</a:t>
          </a:r>
          <a:endParaRPr lang="cs-CZ" sz="1400" b="0" kern="1200" dirty="0"/>
        </a:p>
      </dsp:txBody>
      <dsp:txXfrm rot="-5400000">
        <a:off x="2722054" y="221783"/>
        <a:ext cx="4777591" cy="1138979"/>
      </dsp:txXfrm>
    </dsp:sp>
    <dsp:sp modelId="{81BB4729-60C7-4A3B-A8FB-543BDB1CA9FE}">
      <dsp:nvSpPr>
        <dsp:cNvPr id="0" name=""/>
        <dsp:cNvSpPr/>
      </dsp:nvSpPr>
      <dsp:spPr>
        <a:xfrm>
          <a:off x="0" y="2390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0" i="0" u="none" kern="1200" dirty="0" smtClean="0"/>
            <a:t>Otevřený a přehledný přístup k informacím o podpoře zdraví a dostupných preventivních programech</a:t>
          </a:r>
          <a:endParaRPr lang="cs-CZ" sz="1700" b="0" kern="1200" dirty="0"/>
        </a:p>
      </dsp:txBody>
      <dsp:txXfrm>
        <a:off x="77020" y="79410"/>
        <a:ext cx="2568014" cy="1423724"/>
      </dsp:txXfrm>
    </dsp:sp>
    <dsp:sp modelId="{0EAE2137-D3A0-4481-A621-1455273FCB7C}">
      <dsp:nvSpPr>
        <dsp:cNvPr id="0" name=""/>
        <dsp:cNvSpPr/>
      </dsp:nvSpPr>
      <dsp:spPr>
        <a:xfrm rot="5400000">
          <a:off x="4510552" y="28321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b="0" i="0" u="none" kern="1200" dirty="0" smtClean="0"/>
            <a:t>navigace k </a:t>
          </a:r>
          <a:r>
            <a:rPr lang="cs-CZ" sz="1400" kern="1200" dirty="0" smtClean="0"/>
            <a:t>certifikovaným vzdělávacím programům </a:t>
          </a:r>
          <a:endParaRPr lang="cs-CZ" sz="1400" b="0" i="0" u="none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dotazníkový systém pro řešení životních situací</a:t>
          </a:r>
          <a:endParaRPr lang="cs-CZ" sz="1400" b="0" i="0" u="none" kern="1200" dirty="0"/>
        </a:p>
      </dsp:txBody>
      <dsp:txXfrm rot="-5400000">
        <a:off x="2722054" y="1878435"/>
        <a:ext cx="4777591" cy="1138979"/>
      </dsp:txXfrm>
    </dsp:sp>
    <dsp:sp modelId="{B5C2E4C8-54BE-45C9-B4A4-2440341D43BB}">
      <dsp:nvSpPr>
        <dsp:cNvPr id="0" name=""/>
        <dsp:cNvSpPr/>
      </dsp:nvSpPr>
      <dsp:spPr>
        <a:xfrm>
          <a:off x="0" y="1659042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0" i="0" u="none" kern="1200" dirty="0" smtClean="0"/>
            <a:t>Zvyšování zdravotní gramotnosti prostřednictvím kvalifikovaných informací</a:t>
          </a:r>
          <a:endParaRPr lang="cs-CZ" sz="1700" b="0" i="0" u="none" kern="1200" dirty="0"/>
        </a:p>
      </dsp:txBody>
      <dsp:txXfrm>
        <a:off x="77020" y="1736062"/>
        <a:ext cx="2568014" cy="1423724"/>
      </dsp:txXfrm>
    </dsp:sp>
    <dsp:sp modelId="{B89D578F-51C1-408C-B9DE-B3530086590B}">
      <dsp:nvSpPr>
        <dsp:cNvPr id="0" name=""/>
        <dsp:cNvSpPr/>
      </dsp:nvSpPr>
      <dsp:spPr>
        <a:xfrm rot="5400000">
          <a:off x="4510552" y="1684973"/>
          <a:ext cx="1262211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podpora chronicky nemocných</a:t>
          </a:r>
          <a:endParaRPr lang="cs-CZ" sz="1400" b="0" i="0" u="none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1400" kern="1200" dirty="0" smtClean="0"/>
            <a:t>autorizovaný  přístup k léčebným plánům vedených ošetřujícími lékaři a autorizovaný přístup oprávněných pracovníků ZP k hodnotám indikátorů monitorujících úspěšnost individuálního léčebného plánu. </a:t>
          </a:r>
          <a:endParaRPr lang="cs-CZ" sz="1400" b="0" i="0" u="none" kern="1200" dirty="0"/>
        </a:p>
      </dsp:txBody>
      <dsp:txXfrm rot="-5400000">
        <a:off x="2722054" y="3535087"/>
        <a:ext cx="4777591" cy="1138979"/>
      </dsp:txXfrm>
    </dsp:sp>
    <dsp:sp modelId="{82B37507-21E3-476E-8395-CD33B19B769D}">
      <dsp:nvSpPr>
        <dsp:cNvPr id="0" name=""/>
        <dsp:cNvSpPr/>
      </dsp:nvSpPr>
      <dsp:spPr>
        <a:xfrm>
          <a:off x="1113" y="3312271"/>
          <a:ext cx="2722054" cy="157776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700" b="0" i="0" u="none" kern="1200" dirty="0" smtClean="0"/>
            <a:t>Ucelená komunikační podpora programů péče o chronicky nemocné</a:t>
          </a:r>
          <a:endParaRPr lang="cs-CZ" sz="1700" b="0" i="0" u="none" kern="1200" dirty="0"/>
        </a:p>
      </dsp:txBody>
      <dsp:txXfrm>
        <a:off x="78133" y="3389291"/>
        <a:ext cx="2568014" cy="14237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BA8F72-0E09-4228-A728-6E9876B95BAF}">
      <dsp:nvSpPr>
        <dsp:cNvPr id="0" name=""/>
        <dsp:cNvSpPr/>
      </dsp:nvSpPr>
      <dsp:spPr>
        <a:xfrm rot="5400000">
          <a:off x="4186393" y="-1225463"/>
          <a:ext cx="1910528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hlavním zdroj informací o zdraví a zdravotnictví pro občana a významným zdroj informací pro odborné a řídící pracovníky ve zdravotnictví</a:t>
          </a:r>
          <a:endParaRPr lang="cs-CZ" sz="2200" kern="1200" dirty="0"/>
        </a:p>
      </dsp:txBody>
      <dsp:txXfrm rot="-5400000">
        <a:off x="2722054" y="332140"/>
        <a:ext cx="4745943" cy="1724000"/>
      </dsp:txXfrm>
    </dsp:sp>
    <dsp:sp modelId="{B04845EF-6485-4DE3-BD73-798C24BD42AA}">
      <dsp:nvSpPr>
        <dsp:cNvPr id="0" name=""/>
        <dsp:cNvSpPr/>
      </dsp:nvSpPr>
      <dsp:spPr>
        <a:xfrm>
          <a:off x="0" y="59"/>
          <a:ext cx="2722054" cy="238816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 dirty="0" smtClean="0"/>
            <a:t>Národní zdravotnický informační portál</a:t>
          </a:r>
          <a:endParaRPr lang="cs-CZ" sz="3100" kern="1200" dirty="0"/>
        </a:p>
      </dsp:txBody>
      <dsp:txXfrm>
        <a:off x="116580" y="116639"/>
        <a:ext cx="2488894" cy="2155001"/>
      </dsp:txXfrm>
    </dsp:sp>
    <dsp:sp modelId="{7A80185D-83A5-4984-A3CE-382BC423F5CE}">
      <dsp:nvSpPr>
        <dsp:cNvPr id="0" name=""/>
        <dsp:cNvSpPr/>
      </dsp:nvSpPr>
      <dsp:spPr>
        <a:xfrm rot="5400000">
          <a:off x="4186393" y="1282105"/>
          <a:ext cx="1910528" cy="4839207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hodnota vlastního zdraví</a:t>
          </a:r>
          <a:endParaRPr lang="cs-CZ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ekonomická</a:t>
          </a:r>
          <a:endParaRPr lang="cs-CZ" sz="2200" kern="1200" dirty="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bonifikace správného chování</a:t>
          </a:r>
          <a:endParaRPr lang="cs-CZ" sz="2200" kern="1200" dirty="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cenová konkurence pojišťoven</a:t>
          </a:r>
          <a:endParaRPr lang="cs-CZ" sz="2200" kern="1200" dirty="0"/>
        </a:p>
        <a:p>
          <a:pPr marL="457200" lvl="2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200" kern="1200" dirty="0" smtClean="0"/>
            <a:t>.....</a:t>
          </a:r>
          <a:endParaRPr lang="cs-CZ" sz="2200" kern="1200" dirty="0"/>
        </a:p>
      </dsp:txBody>
      <dsp:txXfrm rot="-5400000">
        <a:off x="2722054" y="2839708"/>
        <a:ext cx="4745943" cy="1724000"/>
      </dsp:txXfrm>
    </dsp:sp>
    <dsp:sp modelId="{DA3D6A2F-BD74-4C98-A8E2-44B5B2CA2D58}">
      <dsp:nvSpPr>
        <dsp:cNvPr id="0" name=""/>
        <dsp:cNvSpPr/>
      </dsp:nvSpPr>
      <dsp:spPr>
        <a:xfrm>
          <a:off x="0" y="2507629"/>
          <a:ext cx="2722054" cy="238816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100" kern="1200" dirty="0" smtClean="0"/>
            <a:t>Motivace jej využívat </a:t>
          </a:r>
          <a:endParaRPr lang="cs-CZ" sz="3100" kern="1200" dirty="0"/>
        </a:p>
      </dsp:txBody>
      <dsp:txXfrm>
        <a:off x="116580" y="2624209"/>
        <a:ext cx="2488894" cy="21550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 smtClean="0"/>
              <a:t>Klepnutím lze upravit styly předlohy textu.</a:t>
            </a:r>
          </a:p>
          <a:p>
            <a:pPr lvl="1"/>
            <a:r>
              <a:rPr lang="cs-CZ" altLang="cs-CZ" noProof="0" smtClean="0"/>
              <a:t>Druhá úroveň</a:t>
            </a:r>
          </a:p>
          <a:p>
            <a:pPr lvl="2"/>
            <a:r>
              <a:rPr lang="cs-CZ" altLang="cs-CZ" noProof="0" smtClean="0"/>
              <a:t>Třetí úroveň</a:t>
            </a:r>
          </a:p>
          <a:p>
            <a:pPr lvl="3"/>
            <a:r>
              <a:rPr lang="cs-CZ" altLang="cs-CZ" noProof="0" smtClean="0"/>
              <a:t>Čtvrtá úroveň</a:t>
            </a:r>
          </a:p>
          <a:p>
            <a:pPr lvl="4"/>
            <a:r>
              <a:rPr lang="cs-CZ" altLang="cs-CZ" noProof="0" smtClean="0"/>
              <a:t>Pátá úroveň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FDD0438-642D-4040-B8F0-9291D08F0D9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795607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9A807CF-529B-4A6A-B72B-F16A6E11C051}" type="slidenum">
              <a:rPr lang="cs-CZ" altLang="cs-CZ" smtClean="0"/>
              <a:pPr eaLnBrk="1" hangingPunct="1">
                <a:spcBef>
                  <a:spcPct val="0"/>
                </a:spcBef>
              </a:pPr>
              <a:t>1</a:t>
            </a:fld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448835A-6BC7-4643-91F1-A8A48BA46355}" type="slidenum">
              <a:rPr lang="cs-CZ" altLang="cs-CZ" smtClean="0">
                <a:solidFill>
                  <a:srgbClr val="000000"/>
                </a:solidFill>
                <a:ea typeface="Microsoft YaHei" pitchFamily="34" charset="-122"/>
              </a:rPr>
              <a:pPr eaLnBrk="1" hangingPunct="1">
                <a:spcBef>
                  <a:spcPct val="0"/>
                </a:spcBef>
              </a:pPr>
              <a:t>12</a:t>
            </a:fld>
            <a:endParaRPr lang="cs-CZ" altLang="cs-CZ" smtClean="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29699" name="Text Box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solidFill>
            <a:srgbClr val="FFFFFF"/>
          </a:solidFill>
          <a:ln/>
        </p:spPr>
      </p:sp>
      <p:sp>
        <p:nvSpPr>
          <p:cNvPr id="2970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679450" y="4716463"/>
            <a:ext cx="5440363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5" name="Picture 9" descr="logo_mzc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pp_titul_podtis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3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33488" y="2463800"/>
            <a:ext cx="6794500" cy="2189163"/>
          </a:xfrm>
        </p:spPr>
        <p:txBody>
          <a:bodyPr anchor="t"/>
          <a:lstStyle>
            <a:lvl1pPr>
              <a:defRPr/>
            </a:lvl1pPr>
          </a:lstStyle>
          <a:p>
            <a:pPr lvl="0"/>
            <a:r>
              <a:rPr lang="cs-CZ" altLang="cs-CZ" noProof="0" smtClean="0"/>
              <a:t>KLEPNUTÍM LZE UPRAVIT STYL PŘEDLOHY NADPISŮ.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33488" y="4857750"/>
            <a:ext cx="6794500" cy="1235075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altLang="cs-CZ" noProof="0" smtClean="0"/>
              <a:t>Klepnutím lze upravit styl předlohy podnadpisů.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220788" y="6245225"/>
            <a:ext cx="1370012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916238" y="62452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8236C3E-04E7-4B58-9169-BE53EDD7CBD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2196064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B1E5F-F0F3-4131-988A-9A377E4C82F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2541885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8625" cy="6126163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6163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CEDE1-A125-424C-971E-181ECB43E2B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9516723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33488" y="0"/>
            <a:ext cx="6794500" cy="105251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1A46D-65AC-490B-B34C-913991AF2E4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13834683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Click to edit Master subtitle style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BB19501-E927-4C53-9B4E-A82C4D82AC3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57255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0C378EBA-7882-4A5C-A639-1CB94BAC736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53624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BA46DEEE-D6F7-4309-B7B8-24814A927A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06596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19462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00200"/>
            <a:ext cx="332105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47CE5C64-1F4D-4EBC-980D-F57DEFA1EB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97158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3C056F73-688B-44A4-96B1-212D51833C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8251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8557D26C-D405-429F-A4F3-867FAAE6E99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293858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1C837C65-78F6-453A-9154-557F9DDC68F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874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73003-EC57-497D-9FCD-D73320DCA5C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85679569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A0C88892-14B7-4865-A041-148CC4307B5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98351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930130BA-E181-4B94-9A48-A7B903E0116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90334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878F955F-59E4-495D-9558-6C7879667B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853733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29363" y="0"/>
            <a:ext cx="1697037" cy="612457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3488" y="0"/>
            <a:ext cx="4943475" cy="612457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 defTabSz="914400">
              <a:defRPr>
                <a:ea typeface="MS PGothic" pitchFamily="34" charset="-128"/>
              </a:defRPr>
            </a:lvl1pPr>
          </a:lstStyle>
          <a:p>
            <a:pPr>
              <a:defRPr/>
            </a:pPr>
            <a:fld id="{43AD7675-C3B3-4FEA-912D-AB1F091E435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463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4B3F9-05BB-47CA-AAE6-A036A8CEED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724700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23348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06938" y="1600200"/>
            <a:ext cx="33210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C2943A-69E5-4876-AAE1-D7770339A9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4976529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20BDD-7DEC-48E6-9462-45B08523EF8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5969412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6CCBA6-40DF-465D-BD8B-370AB66BE3C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0045466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DB248-EC50-4286-9B0A-07156525E4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080983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FC91C6-8965-4C4B-BAC9-DE5F4C3FB98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735106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D8AE0-4173-46E9-A900-F12E31579CF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80965425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ChangeArrowheads="1"/>
          </p:cNvSpPr>
          <p:nvPr/>
        </p:nvSpPr>
        <p:spPr bwMode="auto">
          <a:xfrm>
            <a:off x="3175" y="0"/>
            <a:ext cx="8024813" cy="1079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defRPr/>
            </a:pPr>
            <a:endParaRPr lang="cs-CZ" altLang="cs-CZ" sz="1800" smtClean="0">
              <a:solidFill>
                <a:schemeClr val="bg1"/>
              </a:solidFill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45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</a:t>
            </a:r>
            <a:r>
              <a:rPr lang="en-US" altLang="cs-CZ" smtClean="0"/>
              <a:t> </a:t>
            </a:r>
            <a:r>
              <a:rPr lang="cs-CZ" altLang="cs-CZ" smtClean="0"/>
              <a:t/>
            </a:r>
            <a:br>
              <a:rPr lang="cs-CZ" altLang="cs-CZ" smtClean="0"/>
            </a:br>
            <a:r>
              <a:rPr lang="cs-CZ" altLang="cs-CZ" smtClean="0"/>
              <a:t>PŘEDLOHY NADPISŮ.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45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335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33488" y="6245225"/>
            <a:ext cx="1371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4650" y="6237288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35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207125" y="6245225"/>
            <a:ext cx="1835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illSans" pitchFamily="34" charset="0"/>
              </a:defRPr>
            </a:lvl1pPr>
          </a:lstStyle>
          <a:p>
            <a:pPr>
              <a:defRPr/>
            </a:pPr>
            <a:fld id="{3113710C-4189-4F64-A596-415D75B3494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28063" y="558800"/>
            <a:ext cx="522287" cy="522288"/>
          </a:xfrm>
          <a:prstGeom prst="rect">
            <a:avLst/>
          </a:prstGeom>
          <a:solidFill>
            <a:srgbClr val="D31145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3" name="Rectangle 10"/>
          <p:cNvSpPr>
            <a:spLocks noChangeArrowheads="1"/>
          </p:cNvSpPr>
          <p:nvPr/>
        </p:nvSpPr>
        <p:spPr bwMode="auto">
          <a:xfrm>
            <a:off x="8621713" y="0"/>
            <a:ext cx="522287" cy="52228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4" name="Rectangle 11"/>
          <p:cNvSpPr>
            <a:spLocks noChangeArrowheads="1"/>
          </p:cNvSpPr>
          <p:nvPr/>
        </p:nvSpPr>
        <p:spPr bwMode="auto">
          <a:xfrm>
            <a:off x="8066088" y="558800"/>
            <a:ext cx="522287" cy="5222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sp>
        <p:nvSpPr>
          <p:cNvPr id="1035" name="Rectangle 12"/>
          <p:cNvSpPr>
            <a:spLocks noChangeArrowheads="1"/>
          </p:cNvSpPr>
          <p:nvPr/>
        </p:nvSpPr>
        <p:spPr bwMode="auto">
          <a:xfrm>
            <a:off x="8066088" y="0"/>
            <a:ext cx="522287" cy="522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eaLnBrk="0" hangingPunct="0">
              <a:defRPr sz="34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defRPr/>
            </a:pPr>
            <a:endParaRPr lang="cs-CZ" altLang="cs-CZ" smtClean="0">
              <a:ea typeface="+mn-ea"/>
            </a:endParaRPr>
          </a:p>
        </p:txBody>
      </p:sp>
      <p:pic>
        <p:nvPicPr>
          <p:cNvPr id="1036" name="Picture 15" descr="pp_podtis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1438"/>
            <a:ext cx="892175" cy="551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13" r:id="rId1"/>
    <p:sldLayoutId id="2147484302" r:id="rId2"/>
    <p:sldLayoutId id="2147484303" r:id="rId3"/>
    <p:sldLayoutId id="2147484304" r:id="rId4"/>
    <p:sldLayoutId id="2147484305" r:id="rId5"/>
    <p:sldLayoutId id="2147484306" r:id="rId6"/>
    <p:sldLayoutId id="2147484307" r:id="rId7"/>
    <p:sldLayoutId id="2147484308" r:id="rId8"/>
    <p:sldLayoutId id="2147484309" r:id="rId9"/>
    <p:sldLayoutId id="2147484310" r:id="rId10"/>
    <p:sldLayoutId id="2147484311" r:id="rId11"/>
    <p:sldLayoutId id="2147484312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0" algn="l"/>
        </a:tabLst>
        <a:defRPr sz="2000" b="1">
          <a:solidFill>
            <a:schemeClr val="bg1"/>
          </a:solidFill>
          <a:latin typeface="Gill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0002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50938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 b="1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-12700" y="1968500"/>
            <a:ext cx="9156700" cy="4889500"/>
          </a:xfrm>
          <a:prstGeom prst="rect">
            <a:avLst/>
          </a:prstGeom>
          <a:solidFill>
            <a:srgbClr val="003D61"/>
          </a:solidFill>
          <a:ln>
            <a:noFill/>
          </a:ln>
          <a:extLst/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smtClean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682625"/>
            <a:ext cx="673735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9138"/>
            <a:ext cx="812800" cy="486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3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33488" y="0"/>
            <a:ext cx="6792912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titulního textu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33488" y="1600200"/>
            <a:ext cx="6792912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cs-CZ" smtClean="0"/>
              <a:t>Klepněte pro úpravu formátu textu osnovy</a:t>
            </a:r>
          </a:p>
          <a:p>
            <a:pPr lvl="1"/>
            <a:r>
              <a:rPr lang="en-GB" altLang="cs-CZ" smtClean="0"/>
              <a:t>Druhá úroveň</a:t>
            </a:r>
          </a:p>
          <a:p>
            <a:pPr lvl="2"/>
            <a:r>
              <a:rPr lang="en-GB" altLang="cs-CZ" smtClean="0"/>
              <a:t>Třetí úroveň</a:t>
            </a:r>
          </a:p>
          <a:p>
            <a:pPr lvl="3"/>
            <a:r>
              <a:rPr lang="en-GB" altLang="cs-CZ" smtClean="0"/>
              <a:t>Čtvrtá úroveň osnovy</a:t>
            </a:r>
          </a:p>
          <a:p>
            <a:pPr lvl="4"/>
            <a:r>
              <a:rPr lang="en-GB" altLang="cs-CZ" smtClean="0"/>
              <a:t>Pátá úroveň osnovy</a:t>
            </a:r>
          </a:p>
          <a:p>
            <a:pPr lvl="4"/>
            <a:r>
              <a:rPr lang="en-GB" altLang="cs-CZ" smtClean="0"/>
              <a:t>Šestá úroveň</a:t>
            </a:r>
          </a:p>
          <a:p>
            <a:pPr lvl="4"/>
            <a:r>
              <a:rPr lang="en-GB" altLang="cs-CZ" smtClean="0"/>
              <a:t>Sedmá úroveň</a:t>
            </a:r>
          </a:p>
          <a:p>
            <a:pPr lvl="4"/>
            <a:r>
              <a:rPr lang="en-GB" altLang="cs-CZ" smtClean="0"/>
              <a:t>Osmá úroveň textu</a:t>
            </a:r>
          </a:p>
          <a:p>
            <a:pPr lvl="4"/>
            <a:r>
              <a:rPr lang="en-GB" altLang="cs-CZ" smtClean="0"/>
              <a:t>Devátá úroveň</a:t>
            </a:r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1220788" y="6245225"/>
            <a:ext cx="1370012" cy="4762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smtClean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sp>
        <p:nvSpPr>
          <p:cNvPr id="2056" name="Text Box 7"/>
          <p:cNvSpPr txBox="1">
            <a:spLocks noChangeArrowheads="1"/>
          </p:cNvSpPr>
          <p:nvPr/>
        </p:nvSpPr>
        <p:spPr bwMode="auto">
          <a:xfrm>
            <a:off x="2916238" y="6245225"/>
            <a:ext cx="2895600" cy="4762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anchor="ctr"/>
          <a:lstStyle>
            <a:lvl1pPr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1pPr>
            <a:lvl2pPr marL="742950" indent="-28575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4pPr>
            <a:lvl5pPr marL="2057400" indent="-228600" defTabSz="449263" eaLnBrk="0" hangingPunct="0"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Garamond" pitchFamily="18" charset="0"/>
                <a:ea typeface="MS PGothic" pitchFamily="34" charset="-128"/>
              </a:defRPr>
            </a:lvl9pPr>
          </a:lstStyle>
          <a:p>
            <a:pPr algn="ct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cs-CZ" altLang="cs-CZ" smtClean="0">
              <a:solidFill>
                <a:srgbClr val="FFFFFF"/>
              </a:solidFill>
              <a:latin typeface="Arial" charset="0"/>
              <a:ea typeface="Microsoft YaHei" pitchFamily="32" charset="-122"/>
            </a:endParaRPr>
          </a:p>
        </p:txBody>
      </p:sp>
      <p:sp>
        <p:nvSpPr>
          <p:cNvPr id="2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6207125" y="6245225"/>
            <a:ext cx="183356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SzPct val="100000"/>
              <a:defRPr sz="1200" smtClean="0">
                <a:solidFill>
                  <a:srgbClr val="FFFFFF"/>
                </a:solidFill>
                <a:latin typeface="GillSans" charset="0"/>
                <a:ea typeface="Microsoft YaHei" pitchFamily="34" charset="-122"/>
              </a:defRPr>
            </a:lvl1pPr>
          </a:lstStyle>
          <a:p>
            <a:pPr>
              <a:defRPr/>
            </a:pPr>
            <a:fld id="{96690ADF-EF81-49F8-83F0-52D6D0CB99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</p:sldLayoutIdLst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 b="1">
          <a:solidFill>
            <a:srgbClr val="FFFFFF"/>
          </a:solidFill>
          <a:latin typeface="GillSans" charset="0"/>
          <a:ea typeface="Microsoft YaHei" charset="0"/>
          <a:cs typeface="Microsoft YaHei" charset="0"/>
        </a:defRPr>
      </a:lvl9pPr>
    </p:titleStyle>
    <p:bodyStyle>
      <a:lvl1pPr marL="342900" indent="-3429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03D61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3D61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858585"/>
          </a:solidFill>
          <a:latin typeface="+mn-lt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858585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5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5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5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349501"/>
            <a:ext cx="8712968" cy="1799580"/>
          </a:xfrm>
        </p:spPr>
        <p:txBody>
          <a:bodyPr/>
          <a:lstStyle/>
          <a:p>
            <a:pPr algn="ctr" eaLnBrk="1" hangingPunct="1"/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4000" dirty="0" smtClean="0"/>
              <a:t>Pracovní skupina</a:t>
            </a:r>
            <a:br>
              <a:rPr lang="cs-CZ" altLang="cs-CZ" sz="4000" dirty="0" smtClean="0"/>
            </a:br>
            <a:r>
              <a:rPr lang="cs-CZ" altLang="cs-CZ" sz="4000" dirty="0"/>
              <a:t>P</a:t>
            </a:r>
            <a:r>
              <a:rPr lang="cs-CZ" altLang="cs-CZ" sz="4000" dirty="0" smtClean="0"/>
              <a:t>ortál elektronického zdravotnictví</a:t>
            </a:r>
            <a:endParaRPr lang="en-GB" altLang="cs-CZ" sz="40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5445224"/>
            <a:ext cx="7272337" cy="934938"/>
          </a:xfrm>
          <a:extLst>
            <a:ext uri="{FAA26D3D-D897-4be2-8F04-BA451C77F1D7}"/>
          </a:extLst>
        </p:spPr>
        <p:txBody>
          <a:bodyPr/>
          <a:lstStyle/>
          <a:p>
            <a:pPr>
              <a:defRPr/>
            </a:pPr>
            <a:r>
              <a:rPr lang="cs-CZ" sz="2000" dirty="0" err="1" smtClean="0"/>
              <a:t>NSeZ</a:t>
            </a:r>
            <a:r>
              <a:rPr lang="cs-CZ" sz="2000" dirty="0" smtClean="0"/>
              <a:t> – neveřejná prezentace</a:t>
            </a:r>
          </a:p>
          <a:p>
            <a:pPr>
              <a:defRPr/>
            </a:pPr>
            <a:r>
              <a:rPr lang="cs-CZ" sz="2000" dirty="0" smtClean="0"/>
              <a:t>Emauzy, 16.6.2016</a:t>
            </a:r>
            <a:endParaRPr lang="cs-CZ" altLang="cs-CZ" sz="2000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2988" y="4077072"/>
            <a:ext cx="7272337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1600" b="0">
                <a:solidFill>
                  <a:schemeClr val="bg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00025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2pPr>
            <a:lvl3pPr marL="1150938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 b="1">
                <a:solidFill>
                  <a:schemeClr val="tx1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defRPr sz="2000">
                <a:solidFill>
                  <a:schemeClr val="tx1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indent="0" algn="ctr" eaLnBrk="1" hangingPunct="1">
              <a:defRPr/>
            </a:pPr>
            <a:r>
              <a:rPr lang="cs-CZ" altLang="cs-CZ" sz="2400" kern="0" dirty="0" smtClean="0"/>
              <a:t>MUDr. Pavel VEPŘEK</a:t>
            </a:r>
          </a:p>
          <a:p>
            <a:pPr marL="0" indent="0" algn="ctr" eaLnBrk="1" hangingPunct="1">
              <a:defRPr/>
            </a:pPr>
            <a:r>
              <a:rPr lang="cs-CZ" sz="2300" kern="0" dirty="0" smtClean="0"/>
              <a:t>předseda pracovní skupiny</a:t>
            </a:r>
            <a:endParaRPr lang="cs-CZ" altLang="cs-CZ" sz="2300" kern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>
          <a:xfrm>
            <a:off x="1042988" y="44450"/>
            <a:ext cx="7038975" cy="1052513"/>
          </a:xfrm>
        </p:spPr>
        <p:txBody>
          <a:bodyPr/>
          <a:lstStyle/>
          <a:p>
            <a:r>
              <a:rPr lang="cs-CZ" altLang="cs-CZ" sz="2800" smtClean="0"/>
              <a:t>Informační podpora péče o vlastní zdraví a zvyšování zdrav. gramotnosti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81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4D56A52-DA3E-49A9-9B47-97C6B7C61DDD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smtClean="0"/>
              <a:t>Zvýšení zainteresovanosti občana na péči o vlastní zdraví </a:t>
            </a:r>
            <a:endParaRPr lang="cs-CZ" altLang="cs-CZ" sz="3600" smtClean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5604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77FF09D1-C4D0-4F24-9E0F-7F1843A2C6F1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1233488" y="1844675"/>
            <a:ext cx="67945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1pPr>
            <a:lvl2pPr marL="742950" indent="-28575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2pPr>
            <a:lvl3pPr marL="11430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3pPr>
            <a:lvl4pPr marL="16002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4pPr>
            <a:lvl5pPr marL="20574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cs-CZ" altLang="cs-CZ" sz="2800">
                <a:solidFill>
                  <a:srgbClr val="FFFFFF"/>
                </a:solidFill>
                <a:latin typeface="Arial" charset="0"/>
                <a:cs typeface="Arial" charset="0"/>
              </a:rPr>
              <a:t/>
            </a:r>
            <a:br>
              <a:rPr lang="cs-CZ" altLang="cs-CZ" sz="2800">
                <a:solidFill>
                  <a:srgbClr val="FFFFFF"/>
                </a:solidFill>
                <a:latin typeface="Arial" charset="0"/>
                <a:cs typeface="Arial" charset="0"/>
              </a:rPr>
            </a:br>
            <a:r>
              <a:rPr lang="cs-CZ" altLang="cs-CZ" sz="3600">
                <a:solidFill>
                  <a:srgbClr val="FFFFFF"/>
                </a:solidFill>
                <a:latin typeface="Arial" charset="0"/>
                <a:cs typeface="Arial" charset="0"/>
              </a:rPr>
              <a:t>Děkuji za pozornost!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1258888" y="2060575"/>
            <a:ext cx="67945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04800" indent="-303213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1pPr>
            <a:lvl2pPr marL="742950" indent="-28575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2pPr>
            <a:lvl3pPr marL="11430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3pPr>
            <a:lvl4pPr marL="16002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4pPr>
            <a:lvl5pPr marL="2057400" indent="-228600" defTabSz="449263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304800" algn="l"/>
                <a:tab pos="1219200" algn="l"/>
                <a:tab pos="2133600" algn="l"/>
                <a:tab pos="3048000" algn="l"/>
                <a:tab pos="3962400" algn="l"/>
                <a:tab pos="4876800" algn="l"/>
                <a:tab pos="5791200" algn="l"/>
                <a:tab pos="6705600" algn="l"/>
                <a:tab pos="7620000" algn="l"/>
                <a:tab pos="8534400" algn="l"/>
                <a:tab pos="9448800" algn="l"/>
                <a:tab pos="10363200" algn="l"/>
              </a:tabLst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9pPr>
          </a:lstStyle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endParaRPr lang="cs-CZ" altLang="cs-CZ" sz="2400" b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endParaRPr lang="cs-CZ" altLang="cs-CZ" sz="2400" b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endParaRPr lang="cs-CZ" altLang="cs-CZ" sz="2400" b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endParaRPr lang="cs-CZ" altLang="cs-CZ" sz="2400" b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r>
              <a:rPr lang="cs-CZ" altLang="cs-CZ" sz="2400" b="0">
                <a:solidFill>
                  <a:srgbClr val="FFFFFF"/>
                </a:solidFill>
                <a:latin typeface="Arial" charset="0"/>
                <a:cs typeface="Arial" charset="0"/>
              </a:rPr>
              <a:t>MUDr. Pavel Vepřek</a:t>
            </a: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r>
              <a:rPr lang="cs-CZ" altLang="cs-CZ" b="0" i="1">
                <a:solidFill>
                  <a:srgbClr val="FFFFFF"/>
                </a:solidFill>
                <a:latin typeface="Arial" charset="0"/>
                <a:cs typeface="Arial" charset="0"/>
              </a:rPr>
              <a:t>pavel.veprek@mzcr.cz</a:t>
            </a:r>
          </a:p>
          <a:p>
            <a:pPr algn="ctr" eaLnBrk="1" hangingPunct="1">
              <a:spcBef>
                <a:spcPts val="600"/>
              </a:spcBef>
              <a:buClrTx/>
              <a:buFontTx/>
              <a:buNone/>
            </a:pPr>
            <a:endParaRPr lang="cs-CZ" altLang="cs-CZ" sz="2400" b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28" name="Zástupný symbol pro číslo snímku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1pPr>
            <a:lvl2pPr marL="742950" indent="-28575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2pPr>
            <a:lvl3pPr marL="11430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defRPr sz="2000" b="1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3pPr>
            <a:lvl4pPr marL="16002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3D61"/>
                </a:solidFill>
                <a:latin typeface="GillSans" charset="0"/>
                <a:ea typeface="Microsoft YaHei" pitchFamily="34" charset="-122"/>
              </a:defRPr>
            </a:lvl4pPr>
            <a:lvl5pPr marL="2057400" indent="-228600" eaLnBrk="0" hangingPunct="0">
              <a:spcBef>
                <a:spcPts val="500"/>
              </a:spcBef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858585"/>
                </a:solidFill>
                <a:latin typeface="GillSans" charset="0"/>
                <a:ea typeface="Microsoft YaHei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fld id="{412C4FF4-3175-4538-8868-22B238344F30}" type="slidenum">
              <a:rPr lang="cs-CZ" altLang="cs-CZ" sz="1200" b="0" smtClean="0">
                <a:solidFill>
                  <a:srgbClr val="FFFFFF"/>
                </a:solidFill>
              </a:rPr>
              <a:pPr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cs-CZ" altLang="cs-CZ" sz="1200" b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Agenda</a:t>
            </a:r>
          </a:p>
        </p:txBody>
      </p:sp>
      <p:pic>
        <p:nvPicPr>
          <p:cNvPr id="1638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6680200" y="5740400"/>
            <a:ext cx="246380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1233488" y="1600200"/>
          <a:ext cx="679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389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539750" y="6165850"/>
            <a:ext cx="4318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D97AA0FC-2073-46EF-8A50-FDEFABF0CB02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Složení skupiny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5836519"/>
              </p:ext>
            </p:extLst>
          </p:nvPr>
        </p:nvGraphicFramePr>
        <p:xfrm>
          <a:off x="1043608" y="1461791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D0779CB-790E-4B69-B41F-0659083C1015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Způsob práce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843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82C033F-1B24-4CEA-BEF6-4A99D6509BC4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Úkol pro PS „Portál EZ“</a:t>
            </a:r>
          </a:p>
        </p:txBody>
      </p:sp>
      <p:sp>
        <p:nvSpPr>
          <p:cNvPr id="19459" name="Zástupný symbol pro číslo snímku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EEEAA18F-4B55-41C6-84E4-FB2AE2D3449F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200" b="0" smtClean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900113" y="1123950"/>
          <a:ext cx="7704137" cy="5524500"/>
        </p:xfrm>
        <a:graphic>
          <a:graphicData uri="http://schemas.openxmlformats.org/drawingml/2006/table">
            <a:tbl>
              <a:tblPr/>
              <a:tblGrid>
                <a:gridCol w="3312059"/>
                <a:gridCol w="1925738"/>
                <a:gridCol w="2466340"/>
              </a:tblGrid>
              <a:tr h="30299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Strategický cíl. 1.</a:t>
                      </a:r>
                      <a:r>
                        <a:rPr lang="cs-CZ" sz="1400" b="1" dirty="0" smtClean="0">
                          <a:latin typeface="+mn-lt"/>
                        </a:rPr>
                        <a:t> Zvýšení zainteresovanosti občana na péči o vlastní zdraví 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4" marR="8244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086"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Aktuální situace</a:t>
                      </a: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Možná řešení</a:t>
                      </a: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34972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Specifický cíl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Snadný a rovný přístup k informacím o poskytovatelích a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dostupnosti</a:t>
                      </a:r>
                      <a:r>
                        <a:rPr lang="cs-CZ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zdrav.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služeb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9923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Úplný přehled o poskytovatelích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zdrav.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služeb vč. kvalitativních parametrů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98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Elektronické objednání zdravotní služby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881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Distanční elektronická konzultace zdravotního stavu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608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Specifický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cíl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Informace o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zdravotním</a:t>
                      </a:r>
                      <a:r>
                        <a:rPr lang="cs-CZ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stavu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léčebném plánu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0398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Snadný přístup k osobnímu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zdrav.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záznamu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98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Umožnění přístupu k záznamům blízkých osob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6895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Otevřený přístup k úplnému osobnímu účtu v systému příjmů do fondu plátců a úhrad </a:t>
                      </a:r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služeb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089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Specifický </a:t>
                      </a:r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cíl3 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Informační podpora péče o vlastní zdraví a zvyšování </a:t>
                      </a:r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zdr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gramotnosti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E2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5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Otevřený a přehledný přístup k informací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 o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podpoře zdraví a dostupných preventivních programech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87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Zvyšování zdravotní gramotnosti prostřednictvím kvalifikovaných informací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0398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Opatř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.3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 Ucelená komunikační podpora programů péče o chronicky nemocné</a:t>
                      </a:r>
                    </a:p>
                  </a:txBody>
                  <a:tcPr marL="8243" marR="8243" marT="824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8243" marR="8243" marT="82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243" marR="8243" marT="82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 smtClean="0"/>
              <a:t>Způsob práce skupiny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4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4ADA625E-611B-41A9-B3EA-9C9E70D24047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smtClean="0"/>
              <a:t>Zvýšení zainteresovanosti občana na péči o vlastní zdraví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6540884"/>
              </p:ext>
            </p:extLst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9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17A99AE-11CE-4BD8-B6D8-AF09F8E852C1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200" smtClean="0"/>
              <a:t>Snadný a rovný přístup k informacím o poskytovatelích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2532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98C0898-7E7B-4415-9477-456E0E2894DD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>
          <a:xfrm>
            <a:off x="1162050" y="44450"/>
            <a:ext cx="6794500" cy="1052513"/>
          </a:xfrm>
        </p:spPr>
        <p:txBody>
          <a:bodyPr/>
          <a:lstStyle/>
          <a:p>
            <a:r>
              <a:rPr lang="cs-CZ" altLang="cs-CZ" sz="3200" smtClean="0"/>
              <a:t>Informace o zdravotním stavu a léčebném plánu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1042988" y="1412875"/>
          <a:ext cx="7561262" cy="4895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355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8" t="21362" r="8621" b="67514"/>
          <a:stretch>
            <a:fillRect/>
          </a:stretch>
        </p:blipFill>
        <p:spPr bwMode="auto">
          <a:xfrm>
            <a:off x="7019925" y="5884863"/>
            <a:ext cx="2124075" cy="963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7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250825" y="6259513"/>
            <a:ext cx="649288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Wingdings" pitchFamily="2" charset="2"/>
              <a:defRPr sz="2000" b="1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Wingdings" pitchFamily="2" charset="2"/>
              <a:defRPr sz="2000">
                <a:solidFill>
                  <a:schemeClr val="tx1"/>
                </a:solidFill>
                <a:latin typeface="GillSans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§"/>
              <a:defRPr sz="2000">
                <a:solidFill>
                  <a:schemeClr val="bg2"/>
                </a:solidFill>
                <a:latin typeface="GillSans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81BF1D-4F0F-41B8-BFAB-EBCB7948735B}" type="slidenum">
              <a:rPr lang="cs-CZ" altLang="cs-CZ" sz="1200" b="0" smtClean="0"/>
              <a:pPr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cs-CZ" sz="1200" b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prezentace">
  <a:themeElements>
    <a:clrScheme name="sablona_prezentace 1">
      <a:dk1>
        <a:srgbClr val="003D61"/>
      </a:dk1>
      <a:lt1>
        <a:srgbClr val="FFFFFF"/>
      </a:lt1>
      <a:dk2>
        <a:srgbClr val="FFFFFF"/>
      </a:dk2>
      <a:lt2>
        <a:srgbClr val="858585"/>
      </a:lt2>
      <a:accent1>
        <a:srgbClr val="FDBB30"/>
      </a:accent1>
      <a:accent2>
        <a:srgbClr val="C2CD23"/>
      </a:accent2>
      <a:accent3>
        <a:srgbClr val="FFFFFF"/>
      </a:accent3>
      <a:accent4>
        <a:srgbClr val="003352"/>
      </a:accent4>
      <a:accent5>
        <a:srgbClr val="FEDAAD"/>
      </a:accent5>
      <a:accent6>
        <a:srgbClr val="B0BA1F"/>
      </a:accent6>
      <a:hlink>
        <a:srgbClr val="003D61"/>
      </a:hlink>
      <a:folHlink>
        <a:srgbClr val="858585"/>
      </a:folHlink>
    </a:clrScheme>
    <a:fontScheme name="sablona_prezentace">
      <a:majorFont>
        <a:latin typeface="GillSans"/>
        <a:ea typeface=""/>
        <a:cs typeface=""/>
      </a:majorFont>
      <a:minorFont>
        <a:latin typeface="GillSan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blona_prezentace 1">
        <a:dk1>
          <a:srgbClr val="003D61"/>
        </a:dk1>
        <a:lt1>
          <a:srgbClr val="FFFFFF"/>
        </a:lt1>
        <a:dk2>
          <a:srgbClr val="FFFFFF"/>
        </a:dk2>
        <a:lt2>
          <a:srgbClr val="858585"/>
        </a:lt2>
        <a:accent1>
          <a:srgbClr val="FDBB30"/>
        </a:accent1>
        <a:accent2>
          <a:srgbClr val="C2CD23"/>
        </a:accent2>
        <a:accent3>
          <a:srgbClr val="FFFFFF"/>
        </a:accent3>
        <a:accent4>
          <a:srgbClr val="003352"/>
        </a:accent4>
        <a:accent5>
          <a:srgbClr val="FEDAAD"/>
        </a:accent5>
        <a:accent6>
          <a:srgbClr val="B0BA1F"/>
        </a:accent6>
        <a:hlink>
          <a:srgbClr val="003D61"/>
        </a:hlink>
        <a:folHlink>
          <a:srgbClr val="85858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illSans"/>
        <a:ea typeface="Microsoft YaHei"/>
        <a:cs typeface="Microsoft YaHei"/>
      </a:majorFont>
      <a:minorFont>
        <a:latin typeface="GillSans"/>
        <a:ea typeface="Microsoft YaHei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3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821C225197642A381010D976912BE" ma:contentTypeVersion="0" ma:contentTypeDescription="Vytvoří nový dokument" ma:contentTypeScope="" ma:versionID="2618c7587f969cde4eadc579271624a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ecb93c72f33e94aa0d8973920a8bbe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86DD57-5ED8-41AC-B085-4FC92C642352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A36F466-F851-4DFB-B382-741F351312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2B1C939-B8C2-44D2-A1FA-D1F0F4950D9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sablona_prezentace</Template>
  <TotalTime>2749</TotalTime>
  <Words>752</Words>
  <Application>Microsoft Office PowerPoint</Application>
  <PresentationFormat>Předvádění na obrazovce (4:3)</PresentationFormat>
  <Paragraphs>130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4" baseType="lpstr">
      <vt:lpstr>sablona_prezentace</vt:lpstr>
      <vt:lpstr>1_Office Theme</vt:lpstr>
      <vt:lpstr> Pracovní skupina Portál elektronického zdravotnictví</vt:lpstr>
      <vt:lpstr>Agenda</vt:lpstr>
      <vt:lpstr>Složení skupiny skupiny</vt:lpstr>
      <vt:lpstr>Způsob práce skupiny</vt:lpstr>
      <vt:lpstr>Úkol pro PS „Portál EZ“</vt:lpstr>
      <vt:lpstr>Způsob práce skupiny</vt:lpstr>
      <vt:lpstr>Zvýšení zainteresovanosti občana na péči o vlastní zdraví</vt:lpstr>
      <vt:lpstr>Snadný a rovný přístup k informacím o poskytovatelích</vt:lpstr>
      <vt:lpstr>Informace o zdravotním stavu a léčebném plánu</vt:lpstr>
      <vt:lpstr>Informační podpora péče o vlastní zdraví a zvyšování zdrav. gramotnosti</vt:lpstr>
      <vt:lpstr>Zvýšení zainteresovanosti občana na péči o vlastní zdraví </vt:lpstr>
      <vt:lpstr>Prezentace aplikace PowerPoint</vt:lpstr>
    </vt:vector>
  </TitlesOfParts>
  <Company>Ministerstvo zdravotnictví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sajdlova</dc:creator>
  <cp:lastModifiedBy>Zeman Martin Ing.</cp:lastModifiedBy>
  <cp:revision>252</cp:revision>
  <dcterms:created xsi:type="dcterms:W3CDTF">2008-03-06T11:08:43Z</dcterms:created>
  <dcterms:modified xsi:type="dcterms:W3CDTF">2016-07-07T08:00:05Z</dcterms:modified>
</cp:coreProperties>
</file>