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9" r:id="rId2"/>
  </p:sldMasterIdLst>
  <p:notesMasterIdLst>
    <p:notesMasterId r:id="rId22"/>
  </p:notesMasterIdLst>
  <p:sldIdLst>
    <p:sldId id="261" r:id="rId3"/>
    <p:sldId id="257" r:id="rId4"/>
    <p:sldId id="258" r:id="rId5"/>
    <p:sldId id="262" r:id="rId6"/>
    <p:sldId id="271" r:id="rId7"/>
    <p:sldId id="263" r:id="rId8"/>
    <p:sldId id="264" r:id="rId9"/>
    <p:sldId id="265" r:id="rId10"/>
    <p:sldId id="272" r:id="rId11"/>
    <p:sldId id="273" r:id="rId12"/>
    <p:sldId id="274" r:id="rId13"/>
    <p:sldId id="266" r:id="rId14"/>
    <p:sldId id="267" r:id="rId15"/>
    <p:sldId id="270" r:id="rId16"/>
    <p:sldId id="268" r:id="rId17"/>
    <p:sldId id="269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6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097C85-8808-4F4B-A029-F2484B589EE8}" type="doc">
      <dgm:prSet loTypeId="urn:microsoft.com/office/officeart/2008/layout/VerticalCurvedList" loCatId="list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cs-CZ"/>
        </a:p>
      </dgm:t>
    </dgm:pt>
    <dgm:pt modelId="{3D608BEC-71FA-41ED-9F6E-18001181EB2B}">
      <dgm:prSet phldrT="[Text]" custT="1"/>
      <dgm:spPr/>
      <dgm:t>
        <a:bodyPr/>
        <a:lstStyle/>
        <a:p>
          <a:r>
            <a:rPr lang="cs-CZ" sz="2800" dirty="0" smtClean="0"/>
            <a:t>Způsob práce skupiny</a:t>
          </a:r>
          <a:endParaRPr lang="cs-CZ" sz="2800" dirty="0"/>
        </a:p>
      </dgm:t>
    </dgm:pt>
    <dgm:pt modelId="{59FBA4B3-3678-4705-BC51-30799E35B972}" type="parTrans" cxnId="{F0F182D4-6F6F-4F71-A1BA-63292A9189EE}">
      <dgm:prSet/>
      <dgm:spPr/>
      <dgm:t>
        <a:bodyPr/>
        <a:lstStyle/>
        <a:p>
          <a:endParaRPr lang="cs-CZ"/>
        </a:p>
      </dgm:t>
    </dgm:pt>
    <dgm:pt modelId="{C927DADC-DF37-44E6-AF5D-F9C81961F545}" type="sibTrans" cxnId="{F0F182D4-6F6F-4F71-A1BA-63292A9189EE}">
      <dgm:prSet/>
      <dgm:spPr/>
      <dgm:t>
        <a:bodyPr/>
        <a:lstStyle/>
        <a:p>
          <a:endParaRPr lang="cs-CZ"/>
        </a:p>
      </dgm:t>
    </dgm:pt>
    <dgm:pt modelId="{C4C167E7-E89A-4B57-9771-9CFDF106DBF4}">
      <dgm:prSet phldrT="[Text]" custT="1"/>
      <dgm:spPr/>
      <dgm:t>
        <a:bodyPr/>
        <a:lstStyle/>
        <a:p>
          <a:r>
            <a:rPr lang="cs-CZ" sz="1600" dirty="0" smtClean="0"/>
            <a:t>Specifický cíl:   Zvyšování kvality a bezpečného 			poskytování zdravotních služeb</a:t>
          </a:r>
          <a:endParaRPr lang="cs-CZ" sz="1600" dirty="0"/>
        </a:p>
      </dgm:t>
    </dgm:pt>
    <dgm:pt modelId="{FD30CC9B-AF86-4A07-AE9F-F9DF88F3690C}" type="parTrans" cxnId="{937407E9-2960-4EB4-A649-A6416637734A}">
      <dgm:prSet/>
      <dgm:spPr/>
      <dgm:t>
        <a:bodyPr/>
        <a:lstStyle/>
        <a:p>
          <a:endParaRPr lang="cs-CZ"/>
        </a:p>
      </dgm:t>
    </dgm:pt>
    <dgm:pt modelId="{282D6875-6713-4619-91F8-FD53EAB8D91C}" type="sibTrans" cxnId="{937407E9-2960-4EB4-A649-A6416637734A}">
      <dgm:prSet/>
      <dgm:spPr/>
      <dgm:t>
        <a:bodyPr/>
        <a:lstStyle/>
        <a:p>
          <a:endParaRPr lang="cs-CZ"/>
        </a:p>
      </dgm:t>
    </dgm:pt>
    <dgm:pt modelId="{0A0A01EA-5D2C-4524-B58B-299809C2752A}">
      <dgm:prSet phldrT="[Text]" custT="1"/>
      <dgm:spPr/>
      <dgm:t>
        <a:bodyPr/>
        <a:lstStyle/>
        <a:p>
          <a:r>
            <a:rPr lang="cs-CZ" sz="2800" dirty="0" smtClean="0"/>
            <a:t>Závěr</a:t>
          </a:r>
          <a:endParaRPr lang="cs-CZ" sz="2800" dirty="0"/>
        </a:p>
      </dgm:t>
    </dgm:pt>
    <dgm:pt modelId="{D1D1D8AB-8EB7-40A3-9B5C-5E0378A4E2F8}" type="parTrans" cxnId="{4A177124-58F2-43A8-BFA7-957E061F03DD}">
      <dgm:prSet/>
      <dgm:spPr/>
      <dgm:t>
        <a:bodyPr/>
        <a:lstStyle/>
        <a:p>
          <a:endParaRPr lang="cs-CZ"/>
        </a:p>
      </dgm:t>
    </dgm:pt>
    <dgm:pt modelId="{866137D8-FB1E-4617-B0FF-6664F4AFA120}" type="sibTrans" cxnId="{4A177124-58F2-43A8-BFA7-957E061F03DD}">
      <dgm:prSet/>
      <dgm:spPr/>
      <dgm:t>
        <a:bodyPr/>
        <a:lstStyle/>
        <a:p>
          <a:endParaRPr lang="cs-CZ"/>
        </a:p>
      </dgm:t>
    </dgm:pt>
    <dgm:pt modelId="{66142B97-F1CB-4577-9AE3-38BC0A8BBC46}">
      <dgm:prSet phldrT="[Text]" custT="1"/>
      <dgm:spPr/>
      <dgm:t>
        <a:bodyPr/>
        <a:lstStyle/>
        <a:p>
          <a:r>
            <a:rPr lang="cs-CZ" sz="1600" dirty="0" smtClean="0"/>
            <a:t>     	</a:t>
          </a:r>
          <a:endParaRPr lang="cs-CZ" sz="1600" dirty="0"/>
        </a:p>
      </dgm:t>
    </dgm:pt>
    <dgm:pt modelId="{18DF271B-3FC4-4924-B914-90656C45E8FA}" type="parTrans" cxnId="{C4EAAD84-F111-4B07-882D-314479102BB2}">
      <dgm:prSet/>
      <dgm:spPr/>
      <dgm:t>
        <a:bodyPr/>
        <a:lstStyle/>
        <a:p>
          <a:endParaRPr lang="cs-CZ"/>
        </a:p>
      </dgm:t>
    </dgm:pt>
    <dgm:pt modelId="{69A6AA6B-2B10-43BE-A527-94ABA8E86D2B}" type="sibTrans" cxnId="{C4EAAD84-F111-4B07-882D-314479102BB2}">
      <dgm:prSet/>
      <dgm:spPr/>
      <dgm:t>
        <a:bodyPr/>
        <a:lstStyle/>
        <a:p>
          <a:endParaRPr lang="cs-CZ"/>
        </a:p>
      </dgm:t>
    </dgm:pt>
    <dgm:pt modelId="{ACBD200E-EC94-4251-BA8E-D77AE10D4A6A}">
      <dgm:prSet phldrT="[Text]" custT="1"/>
      <dgm:spPr/>
      <dgm:t>
        <a:bodyPr/>
        <a:lstStyle/>
        <a:p>
          <a:r>
            <a:rPr lang="cs-CZ" sz="1600" dirty="0" smtClean="0"/>
            <a:t>	Opatření 2.1.3 Vyžádaná péče mezi 					poskytovateli (</a:t>
          </a:r>
          <a:r>
            <a:rPr lang="cs-CZ" sz="1600" dirty="0" err="1" smtClean="0"/>
            <a:t>eŽádanka</a:t>
          </a:r>
          <a:r>
            <a:rPr lang="cs-CZ" sz="1600" dirty="0" smtClean="0"/>
            <a:t>)</a:t>
          </a:r>
          <a:endParaRPr lang="cs-CZ" sz="1600" dirty="0"/>
        </a:p>
      </dgm:t>
    </dgm:pt>
    <dgm:pt modelId="{C95773B0-639E-4D21-AE00-C66746ED6FA3}" type="parTrans" cxnId="{42A31C8A-3B2E-4551-935A-A791313DB4AF}">
      <dgm:prSet/>
      <dgm:spPr/>
      <dgm:t>
        <a:bodyPr/>
        <a:lstStyle/>
        <a:p>
          <a:endParaRPr lang="cs-CZ"/>
        </a:p>
      </dgm:t>
    </dgm:pt>
    <dgm:pt modelId="{ABA6A465-6CC0-43E5-8D20-655820AFC0F4}" type="sibTrans" cxnId="{42A31C8A-3B2E-4551-935A-A791313DB4AF}">
      <dgm:prSet/>
      <dgm:spPr/>
      <dgm:t>
        <a:bodyPr/>
        <a:lstStyle/>
        <a:p>
          <a:endParaRPr lang="cs-CZ"/>
        </a:p>
      </dgm:t>
    </dgm:pt>
    <dgm:pt modelId="{461EAE8C-1372-4772-ADD0-BF7C52F88C35}">
      <dgm:prSet phldrT="[Text]" custT="1"/>
      <dgm:spPr/>
      <dgm:t>
        <a:bodyPr/>
        <a:lstStyle/>
        <a:p>
          <a:r>
            <a:rPr lang="cs-CZ" sz="1600" dirty="0" smtClean="0"/>
            <a:t>	Opatření 2.1.1 	Umožnit bezpečné sdílení 				informací o zdravotní péči</a:t>
          </a:r>
          <a:endParaRPr lang="cs-CZ" sz="1600" dirty="0"/>
        </a:p>
      </dgm:t>
    </dgm:pt>
    <dgm:pt modelId="{0CA70207-8E71-4F4E-BDA7-21855E599333}" type="parTrans" cxnId="{B3D752DC-CCFD-4B6A-8666-653A0F907637}">
      <dgm:prSet/>
      <dgm:spPr/>
      <dgm:t>
        <a:bodyPr/>
        <a:lstStyle/>
        <a:p>
          <a:endParaRPr lang="cs-CZ"/>
        </a:p>
      </dgm:t>
    </dgm:pt>
    <dgm:pt modelId="{C55A7064-1FF6-4559-ADAF-49A974D7E199}" type="sibTrans" cxnId="{B3D752DC-CCFD-4B6A-8666-653A0F907637}">
      <dgm:prSet/>
      <dgm:spPr/>
      <dgm:t>
        <a:bodyPr/>
        <a:lstStyle/>
        <a:p>
          <a:endParaRPr lang="cs-CZ"/>
        </a:p>
      </dgm:t>
    </dgm:pt>
    <dgm:pt modelId="{BFFFBFC0-CE71-4AD8-9C78-20B4C963B0DD}" type="pres">
      <dgm:prSet presAssocID="{CC097C85-8808-4F4B-A029-F2484B589EE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cs-CZ"/>
        </a:p>
      </dgm:t>
    </dgm:pt>
    <dgm:pt modelId="{7AF31933-5BD8-4C8A-81B6-E3EE04486839}" type="pres">
      <dgm:prSet presAssocID="{CC097C85-8808-4F4B-A029-F2484B589EE8}" presName="Name1" presStyleCnt="0"/>
      <dgm:spPr/>
    </dgm:pt>
    <dgm:pt modelId="{2360F631-3214-4517-BAEA-13182A703F4C}" type="pres">
      <dgm:prSet presAssocID="{CC097C85-8808-4F4B-A029-F2484B589EE8}" presName="cycle" presStyleCnt="0"/>
      <dgm:spPr/>
    </dgm:pt>
    <dgm:pt modelId="{4DC4C280-CC4E-497E-A3A1-62FA7AE53531}" type="pres">
      <dgm:prSet presAssocID="{CC097C85-8808-4F4B-A029-F2484B589EE8}" presName="srcNode" presStyleLbl="node1" presStyleIdx="0" presStyleCnt="3"/>
      <dgm:spPr/>
    </dgm:pt>
    <dgm:pt modelId="{602232A6-84CE-4E1A-BDC4-E69AAC025377}" type="pres">
      <dgm:prSet presAssocID="{CC097C85-8808-4F4B-A029-F2484B589EE8}" presName="conn" presStyleLbl="parChTrans1D2" presStyleIdx="0" presStyleCnt="1"/>
      <dgm:spPr/>
      <dgm:t>
        <a:bodyPr/>
        <a:lstStyle/>
        <a:p>
          <a:endParaRPr lang="cs-CZ"/>
        </a:p>
      </dgm:t>
    </dgm:pt>
    <dgm:pt modelId="{DB85595A-ACB2-402D-8E3B-7E90034C9D74}" type="pres">
      <dgm:prSet presAssocID="{CC097C85-8808-4F4B-A029-F2484B589EE8}" presName="extraNode" presStyleLbl="node1" presStyleIdx="0" presStyleCnt="3"/>
      <dgm:spPr/>
    </dgm:pt>
    <dgm:pt modelId="{90346264-7F6A-4EF2-883B-A28C2200C8FD}" type="pres">
      <dgm:prSet presAssocID="{CC097C85-8808-4F4B-A029-F2484B589EE8}" presName="dstNode" presStyleLbl="node1" presStyleIdx="0" presStyleCnt="3"/>
      <dgm:spPr/>
    </dgm:pt>
    <dgm:pt modelId="{88713AD3-30CB-442B-AEDA-4592E23A4D1C}" type="pres">
      <dgm:prSet presAssocID="{3D608BEC-71FA-41ED-9F6E-18001181EB2B}" presName="text_1" presStyleLbl="node1" presStyleIdx="0" presStyleCnt="3" custScaleY="6087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6B52AA0-C67C-455C-B838-FF34AF5B69FC}" type="pres">
      <dgm:prSet presAssocID="{3D608BEC-71FA-41ED-9F6E-18001181EB2B}" presName="accent_1" presStyleCnt="0"/>
      <dgm:spPr/>
    </dgm:pt>
    <dgm:pt modelId="{36D5D293-8C89-47BE-B7FB-AB5A20A87343}" type="pres">
      <dgm:prSet presAssocID="{3D608BEC-71FA-41ED-9F6E-18001181EB2B}" presName="accentRepeatNode" presStyleLbl="solidFgAcc1" presStyleIdx="0" presStyleCnt="3" custScaleX="68235" custScaleY="65849"/>
      <dgm:spPr/>
    </dgm:pt>
    <dgm:pt modelId="{54FF0FC7-0AE8-4F66-B0A3-45FD7BC7CD0C}" type="pres">
      <dgm:prSet presAssocID="{C4C167E7-E89A-4B57-9771-9CFDF106DBF4}" presName="text_2" presStyleLbl="node1" presStyleIdx="1" presStyleCnt="3" custScaleY="22321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99DF916-422A-4E03-B05B-A5AA20BAE235}" type="pres">
      <dgm:prSet presAssocID="{C4C167E7-E89A-4B57-9771-9CFDF106DBF4}" presName="accent_2" presStyleCnt="0"/>
      <dgm:spPr/>
    </dgm:pt>
    <dgm:pt modelId="{CF8B7467-10AD-414A-A28B-076D7FAD2FFB}" type="pres">
      <dgm:prSet presAssocID="{C4C167E7-E89A-4B57-9771-9CFDF106DBF4}" presName="accentRepeatNode" presStyleLbl="solidFgAcc1" presStyleIdx="1" presStyleCnt="3" custScaleX="151846" custScaleY="153113"/>
      <dgm:spPr/>
    </dgm:pt>
    <dgm:pt modelId="{D96DC4C1-4D87-4F54-AF77-7D24F3808F7C}" type="pres">
      <dgm:prSet presAssocID="{0A0A01EA-5D2C-4524-B58B-299809C2752A}" presName="text_3" presStyleLbl="node1" presStyleIdx="2" presStyleCnt="3" custScaleY="6182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8F5DED3-8287-4F9E-9596-10D06A6B77D0}" type="pres">
      <dgm:prSet presAssocID="{0A0A01EA-5D2C-4524-B58B-299809C2752A}" presName="accent_3" presStyleCnt="0"/>
      <dgm:spPr/>
    </dgm:pt>
    <dgm:pt modelId="{E2FAB83D-2A6A-406E-A690-E03F8F870087}" type="pres">
      <dgm:prSet presAssocID="{0A0A01EA-5D2C-4524-B58B-299809C2752A}" presName="accentRepeatNode" presStyleLbl="solidFgAcc1" presStyleIdx="2" presStyleCnt="3" custScaleX="68230" custScaleY="65095"/>
      <dgm:spPr/>
    </dgm:pt>
  </dgm:ptLst>
  <dgm:cxnLst>
    <dgm:cxn modelId="{B3D752DC-CCFD-4B6A-8666-653A0F907637}" srcId="{C4C167E7-E89A-4B57-9771-9CFDF106DBF4}" destId="{461EAE8C-1372-4772-ADD0-BF7C52F88C35}" srcOrd="1" destOrd="0" parTransId="{0CA70207-8E71-4F4E-BDA7-21855E599333}" sibTransId="{C55A7064-1FF6-4559-ADAF-49A974D7E199}"/>
    <dgm:cxn modelId="{C4EAAD84-F111-4B07-882D-314479102BB2}" srcId="{C4C167E7-E89A-4B57-9771-9CFDF106DBF4}" destId="{66142B97-F1CB-4577-9AE3-38BC0A8BBC46}" srcOrd="0" destOrd="0" parTransId="{18DF271B-3FC4-4924-B914-90656C45E8FA}" sibTransId="{69A6AA6B-2B10-43BE-A527-94ABA8E86D2B}"/>
    <dgm:cxn modelId="{766817F9-D61F-4D81-8005-ED02699EA891}" type="presOf" srcId="{CC097C85-8808-4F4B-A029-F2484B589EE8}" destId="{BFFFBFC0-CE71-4AD8-9C78-20B4C963B0DD}" srcOrd="0" destOrd="0" presId="urn:microsoft.com/office/officeart/2008/layout/VerticalCurvedList"/>
    <dgm:cxn modelId="{937407E9-2960-4EB4-A649-A6416637734A}" srcId="{CC097C85-8808-4F4B-A029-F2484B589EE8}" destId="{C4C167E7-E89A-4B57-9771-9CFDF106DBF4}" srcOrd="1" destOrd="0" parTransId="{FD30CC9B-AF86-4A07-AE9F-F9DF88F3690C}" sibTransId="{282D6875-6713-4619-91F8-FD53EAB8D91C}"/>
    <dgm:cxn modelId="{97AF10DC-70E9-4C9F-9C69-02779F0FF0D2}" type="presOf" srcId="{ACBD200E-EC94-4251-BA8E-D77AE10D4A6A}" destId="{54FF0FC7-0AE8-4F66-B0A3-45FD7BC7CD0C}" srcOrd="0" destOrd="3" presId="urn:microsoft.com/office/officeart/2008/layout/VerticalCurvedList"/>
    <dgm:cxn modelId="{7C9E3A9D-88A4-4843-AEF8-40C93B35FF75}" type="presOf" srcId="{3D608BEC-71FA-41ED-9F6E-18001181EB2B}" destId="{88713AD3-30CB-442B-AEDA-4592E23A4D1C}" srcOrd="0" destOrd="0" presId="urn:microsoft.com/office/officeart/2008/layout/VerticalCurvedList"/>
    <dgm:cxn modelId="{F0F182D4-6F6F-4F71-A1BA-63292A9189EE}" srcId="{CC097C85-8808-4F4B-A029-F2484B589EE8}" destId="{3D608BEC-71FA-41ED-9F6E-18001181EB2B}" srcOrd="0" destOrd="0" parTransId="{59FBA4B3-3678-4705-BC51-30799E35B972}" sibTransId="{C927DADC-DF37-44E6-AF5D-F9C81961F545}"/>
    <dgm:cxn modelId="{7E6E1F3B-7CB1-42A0-96C5-F139F2D25FAD}" type="presOf" srcId="{C927DADC-DF37-44E6-AF5D-F9C81961F545}" destId="{602232A6-84CE-4E1A-BDC4-E69AAC025377}" srcOrd="0" destOrd="0" presId="urn:microsoft.com/office/officeart/2008/layout/VerticalCurvedList"/>
    <dgm:cxn modelId="{7C030AAD-6D59-4781-800A-10D669C49908}" type="presOf" srcId="{66142B97-F1CB-4577-9AE3-38BC0A8BBC46}" destId="{54FF0FC7-0AE8-4F66-B0A3-45FD7BC7CD0C}" srcOrd="0" destOrd="1" presId="urn:microsoft.com/office/officeart/2008/layout/VerticalCurvedList"/>
    <dgm:cxn modelId="{460F2D6C-2CC5-48C6-9D45-47D61A7BB16E}" type="presOf" srcId="{0A0A01EA-5D2C-4524-B58B-299809C2752A}" destId="{D96DC4C1-4D87-4F54-AF77-7D24F3808F7C}" srcOrd="0" destOrd="0" presId="urn:microsoft.com/office/officeart/2008/layout/VerticalCurvedList"/>
    <dgm:cxn modelId="{42A31C8A-3B2E-4551-935A-A791313DB4AF}" srcId="{C4C167E7-E89A-4B57-9771-9CFDF106DBF4}" destId="{ACBD200E-EC94-4251-BA8E-D77AE10D4A6A}" srcOrd="2" destOrd="0" parTransId="{C95773B0-639E-4D21-AE00-C66746ED6FA3}" sibTransId="{ABA6A465-6CC0-43E5-8D20-655820AFC0F4}"/>
    <dgm:cxn modelId="{6C452534-19CD-454F-852D-3C83190E1DCA}" type="presOf" srcId="{461EAE8C-1372-4772-ADD0-BF7C52F88C35}" destId="{54FF0FC7-0AE8-4F66-B0A3-45FD7BC7CD0C}" srcOrd="0" destOrd="2" presId="urn:microsoft.com/office/officeart/2008/layout/VerticalCurvedList"/>
    <dgm:cxn modelId="{BA29F88B-6CE2-411D-8CC4-9F7F21B936B3}" type="presOf" srcId="{C4C167E7-E89A-4B57-9771-9CFDF106DBF4}" destId="{54FF0FC7-0AE8-4F66-B0A3-45FD7BC7CD0C}" srcOrd="0" destOrd="0" presId="urn:microsoft.com/office/officeart/2008/layout/VerticalCurvedList"/>
    <dgm:cxn modelId="{4A177124-58F2-43A8-BFA7-957E061F03DD}" srcId="{CC097C85-8808-4F4B-A029-F2484B589EE8}" destId="{0A0A01EA-5D2C-4524-B58B-299809C2752A}" srcOrd="2" destOrd="0" parTransId="{D1D1D8AB-8EB7-40A3-9B5C-5E0378A4E2F8}" sibTransId="{866137D8-FB1E-4617-B0FF-6664F4AFA120}"/>
    <dgm:cxn modelId="{E4CDBBC4-6846-4F67-B6E7-EF4C0B0FBDF1}" type="presParOf" srcId="{BFFFBFC0-CE71-4AD8-9C78-20B4C963B0DD}" destId="{7AF31933-5BD8-4C8A-81B6-E3EE04486839}" srcOrd="0" destOrd="0" presId="urn:microsoft.com/office/officeart/2008/layout/VerticalCurvedList"/>
    <dgm:cxn modelId="{44DFB747-8755-4568-B3E9-476AE1993A5B}" type="presParOf" srcId="{7AF31933-5BD8-4C8A-81B6-E3EE04486839}" destId="{2360F631-3214-4517-BAEA-13182A703F4C}" srcOrd="0" destOrd="0" presId="urn:microsoft.com/office/officeart/2008/layout/VerticalCurvedList"/>
    <dgm:cxn modelId="{BF15F197-F849-42F3-B59D-7AC77A6BADDC}" type="presParOf" srcId="{2360F631-3214-4517-BAEA-13182A703F4C}" destId="{4DC4C280-CC4E-497E-A3A1-62FA7AE53531}" srcOrd="0" destOrd="0" presId="urn:microsoft.com/office/officeart/2008/layout/VerticalCurvedList"/>
    <dgm:cxn modelId="{9E39EEAE-ABCF-4EDE-9246-F5FE2DA996A1}" type="presParOf" srcId="{2360F631-3214-4517-BAEA-13182A703F4C}" destId="{602232A6-84CE-4E1A-BDC4-E69AAC025377}" srcOrd="1" destOrd="0" presId="urn:microsoft.com/office/officeart/2008/layout/VerticalCurvedList"/>
    <dgm:cxn modelId="{C6789AA7-F2DD-4542-8678-53E25D9808CA}" type="presParOf" srcId="{2360F631-3214-4517-BAEA-13182A703F4C}" destId="{DB85595A-ACB2-402D-8E3B-7E90034C9D74}" srcOrd="2" destOrd="0" presId="urn:microsoft.com/office/officeart/2008/layout/VerticalCurvedList"/>
    <dgm:cxn modelId="{D45E2CF2-F75D-4259-9EC1-1AC314322449}" type="presParOf" srcId="{2360F631-3214-4517-BAEA-13182A703F4C}" destId="{90346264-7F6A-4EF2-883B-A28C2200C8FD}" srcOrd="3" destOrd="0" presId="urn:microsoft.com/office/officeart/2008/layout/VerticalCurvedList"/>
    <dgm:cxn modelId="{9C01086D-C595-4BA8-8B5D-48A4D1405B04}" type="presParOf" srcId="{7AF31933-5BD8-4C8A-81B6-E3EE04486839}" destId="{88713AD3-30CB-442B-AEDA-4592E23A4D1C}" srcOrd="1" destOrd="0" presId="urn:microsoft.com/office/officeart/2008/layout/VerticalCurvedList"/>
    <dgm:cxn modelId="{3268E38A-0D5E-4680-83F4-45419B6F8FA6}" type="presParOf" srcId="{7AF31933-5BD8-4C8A-81B6-E3EE04486839}" destId="{C6B52AA0-C67C-455C-B838-FF34AF5B69FC}" srcOrd="2" destOrd="0" presId="urn:microsoft.com/office/officeart/2008/layout/VerticalCurvedList"/>
    <dgm:cxn modelId="{B5961326-96AE-4C4F-A9E9-68A0086BB6E8}" type="presParOf" srcId="{C6B52AA0-C67C-455C-B838-FF34AF5B69FC}" destId="{36D5D293-8C89-47BE-B7FB-AB5A20A87343}" srcOrd="0" destOrd="0" presId="urn:microsoft.com/office/officeart/2008/layout/VerticalCurvedList"/>
    <dgm:cxn modelId="{FD8C05BD-A695-4B16-AE12-14FB1D70C169}" type="presParOf" srcId="{7AF31933-5BD8-4C8A-81B6-E3EE04486839}" destId="{54FF0FC7-0AE8-4F66-B0A3-45FD7BC7CD0C}" srcOrd="3" destOrd="0" presId="urn:microsoft.com/office/officeart/2008/layout/VerticalCurvedList"/>
    <dgm:cxn modelId="{DF67B9DF-58A9-482B-8CBE-F217A0103395}" type="presParOf" srcId="{7AF31933-5BD8-4C8A-81B6-E3EE04486839}" destId="{D99DF916-422A-4E03-B05B-A5AA20BAE235}" srcOrd="4" destOrd="0" presId="urn:microsoft.com/office/officeart/2008/layout/VerticalCurvedList"/>
    <dgm:cxn modelId="{9C4953A3-D40F-4CEB-B93B-0AC833103570}" type="presParOf" srcId="{D99DF916-422A-4E03-B05B-A5AA20BAE235}" destId="{CF8B7467-10AD-414A-A28B-076D7FAD2FFB}" srcOrd="0" destOrd="0" presId="urn:microsoft.com/office/officeart/2008/layout/VerticalCurvedList"/>
    <dgm:cxn modelId="{DB8F83A5-31C0-42A7-9BD6-7D4944F4546D}" type="presParOf" srcId="{7AF31933-5BD8-4C8A-81B6-E3EE04486839}" destId="{D96DC4C1-4D87-4F54-AF77-7D24F3808F7C}" srcOrd="5" destOrd="0" presId="urn:microsoft.com/office/officeart/2008/layout/VerticalCurvedList"/>
    <dgm:cxn modelId="{2AEACC6E-E286-45B6-981D-EF6EE912223B}" type="presParOf" srcId="{7AF31933-5BD8-4C8A-81B6-E3EE04486839}" destId="{C8F5DED3-8287-4F9E-9596-10D06A6B77D0}" srcOrd="6" destOrd="0" presId="urn:microsoft.com/office/officeart/2008/layout/VerticalCurvedList"/>
    <dgm:cxn modelId="{08BCAAE2-85A5-46DA-9136-641AFD06A866}" type="presParOf" srcId="{C8F5DED3-8287-4F9E-9596-10D06A6B77D0}" destId="{E2FAB83D-2A6A-406E-A690-E03F8F87008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64FA8C1E-A85E-4A86-8F20-E4B752ADE017}">
      <dgm:prSet phldrT="[Text]"/>
      <dgm:spPr/>
      <dgm:t>
        <a:bodyPr/>
        <a:lstStyle/>
        <a:p>
          <a:r>
            <a:rPr lang="cs-CZ" dirty="0" smtClean="0"/>
            <a:t>Seznam členů PS</a:t>
          </a:r>
          <a:endParaRPr lang="cs-CZ" dirty="0"/>
        </a:p>
      </dgm:t>
    </dgm:pt>
    <dgm:pt modelId="{627B6F1E-AD76-46E6-A0D1-347B0E186F08}" type="parTrans" cxnId="{93428628-289B-40E7-8E60-B004DA873839}">
      <dgm:prSet/>
      <dgm:spPr/>
      <dgm:t>
        <a:bodyPr/>
        <a:lstStyle/>
        <a:p>
          <a:endParaRPr lang="cs-CZ"/>
        </a:p>
      </dgm:t>
    </dgm:pt>
    <dgm:pt modelId="{EB616D19-3FF3-4469-90FD-A4639686F4FF}" type="sibTrans" cxnId="{93428628-289B-40E7-8E60-B004DA873839}">
      <dgm:prSet/>
      <dgm:spPr/>
      <dgm:t>
        <a:bodyPr/>
        <a:lstStyle/>
        <a:p>
          <a:endParaRPr lang="cs-CZ"/>
        </a:p>
      </dgm:t>
    </dgm:pt>
    <dgm:pt modelId="{C276E38C-A715-4654-89E4-FCEAC7FC61F1}">
      <dgm:prSet phldrT="[Text]" custT="1"/>
      <dgm:spPr/>
      <dgm:t>
        <a:bodyPr/>
        <a:lstStyle/>
        <a:p>
          <a:r>
            <a:rPr lang="cs-CZ" sz="1400" b="1" dirty="0" smtClean="0"/>
            <a:t>Ing. Jiří Borej - koordinace NSeZ</a:t>
          </a:r>
          <a:endParaRPr lang="cs-CZ" sz="1400" dirty="0"/>
        </a:p>
      </dgm:t>
    </dgm:pt>
    <dgm:pt modelId="{FFF7DD4A-F3DD-40C5-9489-409EDC6632A3}" type="parTrans" cxnId="{780788CD-55D3-4CDA-B57D-BA2373BF6A7D}">
      <dgm:prSet/>
      <dgm:spPr/>
      <dgm:t>
        <a:bodyPr/>
        <a:lstStyle/>
        <a:p>
          <a:endParaRPr lang="cs-CZ"/>
        </a:p>
      </dgm:t>
    </dgm:pt>
    <dgm:pt modelId="{B0F807DF-A844-409E-82A2-74E8CB0837AD}" type="sibTrans" cxnId="{780788CD-55D3-4CDA-B57D-BA2373BF6A7D}">
      <dgm:prSet/>
      <dgm:spPr/>
      <dgm:t>
        <a:bodyPr/>
        <a:lstStyle/>
        <a:p>
          <a:endParaRPr lang="cs-CZ"/>
        </a:p>
      </dgm:t>
    </dgm:pt>
    <dgm:pt modelId="{FBC4E7BB-E791-4DE2-8325-8BF71E3E18E2}">
      <dgm:prSet custT="1"/>
      <dgm:spPr/>
      <dgm:t>
        <a:bodyPr/>
        <a:lstStyle/>
        <a:p>
          <a:r>
            <a:rPr lang="cs-CZ" sz="1400" dirty="0" smtClean="0"/>
            <a:t>Ing. Petr </a:t>
          </a:r>
          <a:r>
            <a:rPr lang="cs-CZ" sz="1400" dirty="0" err="1" smtClean="0"/>
            <a:t>Běhávka</a:t>
          </a:r>
          <a:endParaRPr lang="cs-CZ" sz="1400" dirty="0"/>
        </a:p>
      </dgm:t>
    </dgm:pt>
    <dgm:pt modelId="{23EB2B2A-2629-4D94-B69F-40000F280731}" type="parTrans" cxnId="{ADB8C05A-56CD-44B8-9D0D-52DE21366B55}">
      <dgm:prSet/>
      <dgm:spPr/>
      <dgm:t>
        <a:bodyPr/>
        <a:lstStyle/>
        <a:p>
          <a:endParaRPr lang="cs-CZ"/>
        </a:p>
      </dgm:t>
    </dgm:pt>
    <dgm:pt modelId="{08DB8DBE-828F-44AD-8DE6-E628E0903291}" type="sibTrans" cxnId="{ADB8C05A-56CD-44B8-9D0D-52DE21366B55}">
      <dgm:prSet/>
      <dgm:spPr/>
      <dgm:t>
        <a:bodyPr/>
        <a:lstStyle/>
        <a:p>
          <a:endParaRPr lang="cs-CZ"/>
        </a:p>
      </dgm:t>
    </dgm:pt>
    <dgm:pt modelId="{29B21978-8F2A-4360-ABB9-4C7907CA46A5}">
      <dgm:prSet custT="1"/>
      <dgm:spPr/>
      <dgm:t>
        <a:bodyPr/>
        <a:lstStyle/>
        <a:p>
          <a:r>
            <a:rPr lang="cs-CZ" sz="1400" dirty="0" smtClean="0"/>
            <a:t>MUDr. Martin Hofman </a:t>
          </a:r>
          <a:endParaRPr lang="cs-CZ" sz="1400" dirty="0"/>
        </a:p>
      </dgm:t>
    </dgm:pt>
    <dgm:pt modelId="{52C73F4D-128C-4B31-BE2D-39DFCE28E6E0}" type="parTrans" cxnId="{62305BD8-6440-4FFC-AF07-8F3DD5A086D1}">
      <dgm:prSet/>
      <dgm:spPr/>
      <dgm:t>
        <a:bodyPr/>
        <a:lstStyle/>
        <a:p>
          <a:endParaRPr lang="cs-CZ"/>
        </a:p>
      </dgm:t>
    </dgm:pt>
    <dgm:pt modelId="{E38EA4EE-639F-4C32-8C86-F5F0812D4B2F}" type="sibTrans" cxnId="{62305BD8-6440-4FFC-AF07-8F3DD5A086D1}">
      <dgm:prSet/>
      <dgm:spPr/>
      <dgm:t>
        <a:bodyPr/>
        <a:lstStyle/>
        <a:p>
          <a:endParaRPr lang="cs-CZ"/>
        </a:p>
      </dgm:t>
    </dgm:pt>
    <dgm:pt modelId="{926E9869-3A0B-4A07-9DA3-69FF9BE7A5E8}">
      <dgm:prSet custT="1"/>
      <dgm:spPr/>
      <dgm:t>
        <a:bodyPr/>
        <a:lstStyle/>
        <a:p>
          <a:r>
            <a:rPr lang="cs-CZ" sz="1400" dirty="0" smtClean="0"/>
            <a:t>Ing. Zdeněk Jiříček</a:t>
          </a:r>
          <a:endParaRPr lang="cs-CZ" sz="1400" dirty="0"/>
        </a:p>
      </dgm:t>
    </dgm:pt>
    <dgm:pt modelId="{268DB424-67ED-4CD2-B26C-F30E1FF3956E}" type="parTrans" cxnId="{E2222073-9040-4B6A-BEB3-1279E0FF4C15}">
      <dgm:prSet/>
      <dgm:spPr/>
      <dgm:t>
        <a:bodyPr/>
        <a:lstStyle/>
        <a:p>
          <a:endParaRPr lang="cs-CZ"/>
        </a:p>
      </dgm:t>
    </dgm:pt>
    <dgm:pt modelId="{6A8B0193-DC5A-49D3-9128-18E0C8753176}" type="sibTrans" cxnId="{E2222073-9040-4B6A-BEB3-1279E0FF4C15}">
      <dgm:prSet/>
      <dgm:spPr/>
      <dgm:t>
        <a:bodyPr/>
        <a:lstStyle/>
        <a:p>
          <a:endParaRPr lang="cs-CZ"/>
        </a:p>
      </dgm:t>
    </dgm:pt>
    <dgm:pt modelId="{9D3B5FC7-FDF8-4464-9279-67B4B9DEE1B0}">
      <dgm:prSet custT="1"/>
      <dgm:spPr/>
      <dgm:t>
        <a:bodyPr/>
        <a:lstStyle/>
        <a:p>
          <a:r>
            <a:rPr lang="cs-CZ" sz="1400" dirty="0" smtClean="0"/>
            <a:t>Ing. Hynek Kružík</a:t>
          </a:r>
          <a:endParaRPr lang="cs-CZ" sz="1400" dirty="0"/>
        </a:p>
      </dgm:t>
    </dgm:pt>
    <dgm:pt modelId="{240F22E8-4A13-4FA6-9B3E-ED08BCDE77F2}" type="parTrans" cxnId="{2947F119-BB00-400D-8A3B-02C1892CAB80}">
      <dgm:prSet/>
      <dgm:spPr/>
      <dgm:t>
        <a:bodyPr/>
        <a:lstStyle/>
        <a:p>
          <a:endParaRPr lang="cs-CZ"/>
        </a:p>
      </dgm:t>
    </dgm:pt>
    <dgm:pt modelId="{F45748A1-B6C4-41DD-96C4-642FAFB12766}" type="sibTrans" cxnId="{2947F119-BB00-400D-8A3B-02C1892CAB80}">
      <dgm:prSet/>
      <dgm:spPr/>
      <dgm:t>
        <a:bodyPr/>
        <a:lstStyle/>
        <a:p>
          <a:endParaRPr lang="cs-CZ"/>
        </a:p>
      </dgm:t>
    </dgm:pt>
    <dgm:pt modelId="{B5F3ED22-EF5F-416F-BFA3-DE01F5F9D78C}">
      <dgm:prSet custT="1"/>
      <dgm:spPr/>
      <dgm:t>
        <a:bodyPr/>
        <a:lstStyle/>
        <a:p>
          <a:r>
            <a:rPr lang="cs-CZ" sz="1400" dirty="0" smtClean="0"/>
            <a:t>Ing. Daniel </a:t>
          </a:r>
          <a:r>
            <a:rPr lang="cs-CZ" sz="1400" dirty="0" err="1" smtClean="0"/>
            <a:t>Kutáč</a:t>
          </a:r>
          <a:endParaRPr lang="cs-CZ" sz="1400" dirty="0"/>
        </a:p>
      </dgm:t>
    </dgm:pt>
    <dgm:pt modelId="{DF3CFAB6-30E4-4760-B4B1-E95EAA6A5782}" type="parTrans" cxnId="{E36F17CD-AD64-4EFA-BB8D-6E21C1FF9421}">
      <dgm:prSet/>
      <dgm:spPr/>
      <dgm:t>
        <a:bodyPr/>
        <a:lstStyle/>
        <a:p>
          <a:endParaRPr lang="cs-CZ"/>
        </a:p>
      </dgm:t>
    </dgm:pt>
    <dgm:pt modelId="{F20DBB8B-853B-40EA-9096-68CF3FE71F91}" type="sibTrans" cxnId="{E36F17CD-AD64-4EFA-BB8D-6E21C1FF9421}">
      <dgm:prSet/>
      <dgm:spPr/>
      <dgm:t>
        <a:bodyPr/>
        <a:lstStyle/>
        <a:p>
          <a:endParaRPr lang="cs-CZ"/>
        </a:p>
      </dgm:t>
    </dgm:pt>
    <dgm:pt modelId="{902E504B-E3BA-4664-9351-6D9B9FE150B1}">
      <dgm:prSet phldrT="[Text]" custT="1"/>
      <dgm:spPr/>
      <dgm:t>
        <a:bodyPr/>
        <a:lstStyle/>
        <a:p>
          <a:r>
            <a:rPr lang="cs-CZ" sz="1400" dirty="0" smtClean="0"/>
            <a:t>Ing. Matěj Adam, MBA</a:t>
          </a:r>
          <a:endParaRPr lang="cs-CZ" sz="1400" dirty="0"/>
        </a:p>
      </dgm:t>
    </dgm:pt>
    <dgm:pt modelId="{0D407CA0-22CC-44EB-A9D5-71F7F7A20F30}" type="parTrans" cxnId="{B94D0233-C01F-421F-B01E-8229F68A2398}">
      <dgm:prSet/>
      <dgm:spPr/>
      <dgm:t>
        <a:bodyPr/>
        <a:lstStyle/>
        <a:p>
          <a:endParaRPr lang="cs-CZ"/>
        </a:p>
      </dgm:t>
    </dgm:pt>
    <dgm:pt modelId="{2684E216-A687-4CB4-9C72-B7A7235A72CF}" type="sibTrans" cxnId="{B94D0233-C01F-421F-B01E-8229F68A2398}">
      <dgm:prSet/>
      <dgm:spPr/>
      <dgm:t>
        <a:bodyPr/>
        <a:lstStyle/>
        <a:p>
          <a:endParaRPr lang="cs-CZ"/>
        </a:p>
      </dgm:t>
    </dgm:pt>
    <dgm:pt modelId="{1CDBCD2B-3248-475E-B6DA-19A3EAB51786}">
      <dgm:prSet custT="1"/>
      <dgm:spPr/>
      <dgm:t>
        <a:bodyPr/>
        <a:lstStyle/>
        <a:p>
          <a:r>
            <a:rPr lang="cs-CZ" sz="1400" dirty="0" smtClean="0"/>
            <a:t>MUDr. Cyril Mucha</a:t>
          </a:r>
          <a:endParaRPr lang="cs-CZ" sz="1400" dirty="0"/>
        </a:p>
      </dgm:t>
    </dgm:pt>
    <dgm:pt modelId="{449E47FB-26CC-4AA4-BD2C-C26507981EF8}" type="parTrans" cxnId="{24B4D004-B988-4A7E-B312-A116477744A9}">
      <dgm:prSet/>
      <dgm:spPr/>
      <dgm:t>
        <a:bodyPr/>
        <a:lstStyle/>
        <a:p>
          <a:endParaRPr lang="cs-CZ"/>
        </a:p>
      </dgm:t>
    </dgm:pt>
    <dgm:pt modelId="{72C490A4-0ED4-45F8-AD78-D99E8303272C}" type="sibTrans" cxnId="{24B4D004-B988-4A7E-B312-A116477744A9}">
      <dgm:prSet/>
      <dgm:spPr/>
      <dgm:t>
        <a:bodyPr/>
        <a:lstStyle/>
        <a:p>
          <a:endParaRPr lang="cs-CZ"/>
        </a:p>
      </dgm:t>
    </dgm:pt>
    <dgm:pt modelId="{D6EE3775-85EF-4897-B58A-0FEBD515B7A7}">
      <dgm:prSet custT="1"/>
      <dgm:spPr/>
      <dgm:t>
        <a:bodyPr/>
        <a:lstStyle/>
        <a:p>
          <a:r>
            <a:rPr lang="cs-CZ" sz="1400" dirty="0" smtClean="0"/>
            <a:t>Ing. Zdeněk Novák</a:t>
          </a:r>
          <a:endParaRPr lang="cs-CZ" sz="1400" dirty="0"/>
        </a:p>
      </dgm:t>
    </dgm:pt>
    <dgm:pt modelId="{4E43DF08-2EFA-48F3-BD73-54F55794CCEA}" type="parTrans" cxnId="{C1506F82-0103-4258-B3FA-471E0A1ED6D6}">
      <dgm:prSet/>
      <dgm:spPr/>
      <dgm:t>
        <a:bodyPr/>
        <a:lstStyle/>
        <a:p>
          <a:endParaRPr lang="cs-CZ"/>
        </a:p>
      </dgm:t>
    </dgm:pt>
    <dgm:pt modelId="{93E5106E-0F16-4C2B-AE22-020655696058}" type="sibTrans" cxnId="{C1506F82-0103-4258-B3FA-471E0A1ED6D6}">
      <dgm:prSet/>
      <dgm:spPr/>
      <dgm:t>
        <a:bodyPr/>
        <a:lstStyle/>
        <a:p>
          <a:endParaRPr lang="cs-CZ"/>
        </a:p>
      </dgm:t>
    </dgm:pt>
    <dgm:pt modelId="{5EB754C0-0CD1-4064-80D0-A8EEA3632804}">
      <dgm:prSet custT="1"/>
      <dgm:spPr/>
      <dgm:t>
        <a:bodyPr/>
        <a:lstStyle/>
        <a:p>
          <a:r>
            <a:rPr lang="cs-CZ" sz="1400" dirty="0" smtClean="0"/>
            <a:t>Ing. Miroslav Novotný</a:t>
          </a:r>
          <a:endParaRPr lang="cs-CZ" sz="1400" dirty="0"/>
        </a:p>
      </dgm:t>
    </dgm:pt>
    <dgm:pt modelId="{0662D3AE-FA13-4E44-9C9C-1EB3496014F0}" type="parTrans" cxnId="{647D31E6-A67A-4361-80B9-51F29322E255}">
      <dgm:prSet/>
      <dgm:spPr/>
      <dgm:t>
        <a:bodyPr/>
        <a:lstStyle/>
        <a:p>
          <a:endParaRPr lang="cs-CZ"/>
        </a:p>
      </dgm:t>
    </dgm:pt>
    <dgm:pt modelId="{23786719-216F-4FD9-9F88-B5B4C816BEBD}" type="sibTrans" cxnId="{647D31E6-A67A-4361-80B9-51F29322E255}">
      <dgm:prSet/>
      <dgm:spPr/>
      <dgm:t>
        <a:bodyPr/>
        <a:lstStyle/>
        <a:p>
          <a:endParaRPr lang="cs-CZ"/>
        </a:p>
      </dgm:t>
    </dgm:pt>
    <dgm:pt modelId="{5D2B6C2E-1B50-40FE-AB8B-57EBCB2D6AE7}">
      <dgm:prSet custT="1"/>
      <dgm:spPr/>
      <dgm:t>
        <a:bodyPr/>
        <a:lstStyle/>
        <a:p>
          <a:r>
            <a:rPr lang="cs-CZ" sz="1400" dirty="0" smtClean="0"/>
            <a:t>Ing. Petr Pavlinec</a:t>
          </a:r>
          <a:endParaRPr lang="cs-CZ" sz="1400" dirty="0"/>
        </a:p>
      </dgm:t>
    </dgm:pt>
    <dgm:pt modelId="{4C5B7BD9-3423-4B97-A14C-22F01D8A1336}" type="parTrans" cxnId="{2364004E-D342-453A-B8BB-F8B2B5BC6B10}">
      <dgm:prSet/>
      <dgm:spPr/>
      <dgm:t>
        <a:bodyPr/>
        <a:lstStyle/>
        <a:p>
          <a:endParaRPr lang="cs-CZ"/>
        </a:p>
      </dgm:t>
    </dgm:pt>
    <dgm:pt modelId="{735215BA-46AF-482A-91C7-50158F16C782}" type="sibTrans" cxnId="{2364004E-D342-453A-B8BB-F8B2B5BC6B10}">
      <dgm:prSet/>
      <dgm:spPr/>
      <dgm:t>
        <a:bodyPr/>
        <a:lstStyle/>
        <a:p>
          <a:endParaRPr lang="cs-CZ"/>
        </a:p>
      </dgm:t>
    </dgm:pt>
    <dgm:pt modelId="{0DC15552-4D41-44A2-8A2C-031A31919784}">
      <dgm:prSet custT="1"/>
      <dgm:spPr/>
      <dgm:t>
        <a:bodyPr/>
        <a:lstStyle/>
        <a:p>
          <a:r>
            <a:rPr lang="cs-CZ" sz="1400" dirty="0" smtClean="0"/>
            <a:t>MUDr. Miroslav </a:t>
          </a:r>
          <a:r>
            <a:rPr lang="cs-CZ" sz="1400" dirty="0" err="1" smtClean="0"/>
            <a:t>Seiner</a:t>
          </a:r>
          <a:endParaRPr lang="cs-CZ" sz="1400" dirty="0"/>
        </a:p>
      </dgm:t>
    </dgm:pt>
    <dgm:pt modelId="{59B557D7-656E-4797-A728-6F7448E6C833}" type="parTrans" cxnId="{3B96EC6E-B1F8-4C90-B9C4-C31437867543}">
      <dgm:prSet/>
      <dgm:spPr/>
      <dgm:t>
        <a:bodyPr/>
        <a:lstStyle/>
        <a:p>
          <a:endParaRPr lang="cs-CZ"/>
        </a:p>
      </dgm:t>
    </dgm:pt>
    <dgm:pt modelId="{D4F0F08D-E3AD-4BB4-984F-A3E75E1DE9C9}" type="sibTrans" cxnId="{3B96EC6E-B1F8-4C90-B9C4-C31437867543}">
      <dgm:prSet/>
      <dgm:spPr/>
      <dgm:t>
        <a:bodyPr/>
        <a:lstStyle/>
        <a:p>
          <a:endParaRPr lang="cs-CZ"/>
        </a:p>
      </dgm:t>
    </dgm:pt>
    <dgm:pt modelId="{61017D5B-F39C-4E33-AA5E-E0A90434CD12}">
      <dgm:prSet custT="1"/>
      <dgm:spPr/>
      <dgm:t>
        <a:bodyPr/>
        <a:lstStyle/>
        <a:p>
          <a:r>
            <a:rPr lang="cs-CZ" sz="1400" dirty="0" smtClean="0"/>
            <a:t>Ing. Michal Schmidt</a:t>
          </a:r>
          <a:endParaRPr lang="cs-CZ" sz="1400" dirty="0"/>
        </a:p>
      </dgm:t>
    </dgm:pt>
    <dgm:pt modelId="{62325B40-1C5B-497B-B629-878119F85983}" type="parTrans" cxnId="{D1FF1E15-2397-4893-A511-CF341FA72DC6}">
      <dgm:prSet/>
      <dgm:spPr/>
      <dgm:t>
        <a:bodyPr/>
        <a:lstStyle/>
        <a:p>
          <a:endParaRPr lang="cs-CZ"/>
        </a:p>
      </dgm:t>
    </dgm:pt>
    <dgm:pt modelId="{CDB433CB-BFF2-45D5-A50C-93CB92E8CE95}" type="sibTrans" cxnId="{D1FF1E15-2397-4893-A511-CF341FA72DC6}">
      <dgm:prSet/>
      <dgm:spPr/>
      <dgm:t>
        <a:bodyPr/>
        <a:lstStyle/>
        <a:p>
          <a:endParaRPr lang="cs-CZ"/>
        </a:p>
      </dgm:t>
    </dgm:pt>
    <dgm:pt modelId="{B5C84DF1-018D-4A11-BAD1-E6D66267C640}">
      <dgm:prSet custT="1"/>
      <dgm:spPr/>
      <dgm:t>
        <a:bodyPr/>
        <a:lstStyle/>
        <a:p>
          <a:r>
            <a:rPr lang="cs-CZ" sz="1400" dirty="0" smtClean="0"/>
            <a:t>Ing. Petr Siblík</a:t>
          </a:r>
          <a:endParaRPr lang="cs-CZ" sz="1400" dirty="0"/>
        </a:p>
      </dgm:t>
    </dgm:pt>
    <dgm:pt modelId="{1BEE59FB-1B41-4D89-8BBA-9BBA6EAD730A}" type="parTrans" cxnId="{9A200D84-1AB1-4E91-9589-393357016AC2}">
      <dgm:prSet/>
      <dgm:spPr/>
      <dgm:t>
        <a:bodyPr/>
        <a:lstStyle/>
        <a:p>
          <a:endParaRPr lang="cs-CZ"/>
        </a:p>
      </dgm:t>
    </dgm:pt>
    <dgm:pt modelId="{40152880-5AAA-4CBC-AD9E-9652E610A795}" type="sibTrans" cxnId="{9A200D84-1AB1-4E91-9589-393357016AC2}">
      <dgm:prSet/>
      <dgm:spPr/>
      <dgm:t>
        <a:bodyPr/>
        <a:lstStyle/>
        <a:p>
          <a:endParaRPr lang="cs-CZ"/>
        </a:p>
      </dgm:t>
    </dgm:pt>
    <dgm:pt modelId="{868DCBDF-1EE2-4EC7-A68C-1E4B0B7CD783}">
      <dgm:prSet phldrT="[Text]" custT="1"/>
      <dgm:spPr/>
      <dgm:t>
        <a:bodyPr/>
        <a:lstStyle/>
        <a:p>
          <a:r>
            <a:rPr lang="cs-CZ" sz="1400" b="1" dirty="0" smtClean="0"/>
            <a:t>Ing. Martin Zeman - předseda skupiny</a:t>
          </a:r>
          <a:endParaRPr lang="cs-CZ" sz="1400" dirty="0"/>
        </a:p>
      </dgm:t>
    </dgm:pt>
    <dgm:pt modelId="{C0A8AC07-D9D4-4CD6-8706-7542AF05E451}" type="parTrans" cxnId="{76EF54ED-E474-4066-9384-1D497D8DA4A1}">
      <dgm:prSet/>
      <dgm:spPr/>
      <dgm:t>
        <a:bodyPr/>
        <a:lstStyle/>
        <a:p>
          <a:endParaRPr lang="cs-CZ"/>
        </a:p>
      </dgm:t>
    </dgm:pt>
    <dgm:pt modelId="{39D74EAD-F950-411F-A1D5-7C8ABEA2F54C}" type="sibTrans" cxnId="{76EF54ED-E474-4066-9384-1D497D8DA4A1}">
      <dgm:prSet/>
      <dgm:spPr/>
      <dgm:t>
        <a:bodyPr/>
        <a:lstStyle/>
        <a:p>
          <a:endParaRPr lang="cs-CZ"/>
        </a:p>
      </dgm:t>
    </dgm:pt>
    <dgm:pt modelId="{BB6862C3-C195-4512-A060-F60F2B118B0B}">
      <dgm:prSet custT="1"/>
      <dgm:spPr/>
      <dgm:t>
        <a:bodyPr/>
        <a:lstStyle/>
        <a:p>
          <a:r>
            <a:rPr lang="cs-CZ" sz="1400" dirty="0" smtClean="0"/>
            <a:t>Mgr. Roman Staněk</a:t>
          </a:r>
          <a:endParaRPr lang="cs-CZ" sz="1400" dirty="0"/>
        </a:p>
      </dgm:t>
    </dgm:pt>
    <dgm:pt modelId="{AF0E36A9-F880-4C06-BA30-3190BBFF15BE}" type="parTrans" cxnId="{7F892D56-4D87-4DC3-9B6A-1F90FF8C5B48}">
      <dgm:prSet/>
      <dgm:spPr/>
      <dgm:t>
        <a:bodyPr/>
        <a:lstStyle/>
        <a:p>
          <a:endParaRPr lang="cs-CZ"/>
        </a:p>
      </dgm:t>
    </dgm:pt>
    <dgm:pt modelId="{AA2AC856-FD90-4ADB-84D7-244DB52D25B1}" type="sibTrans" cxnId="{7F892D56-4D87-4DC3-9B6A-1F90FF8C5B48}">
      <dgm:prSet/>
      <dgm:spPr/>
      <dgm:t>
        <a:bodyPr/>
        <a:lstStyle/>
        <a:p>
          <a:endParaRPr lang="cs-CZ"/>
        </a:p>
      </dgm:t>
    </dgm:pt>
    <dgm:pt modelId="{D449DAF3-275C-4BA7-A9DD-C065AF13C42E}">
      <dgm:prSet custT="1"/>
      <dgm:spPr/>
      <dgm:t>
        <a:bodyPr/>
        <a:lstStyle/>
        <a:p>
          <a:r>
            <a:rPr lang="cs-CZ" sz="1400" dirty="0" smtClean="0"/>
            <a:t>Ing. Tomáš Šácha</a:t>
          </a:r>
          <a:endParaRPr lang="cs-CZ" sz="1400" dirty="0"/>
        </a:p>
      </dgm:t>
    </dgm:pt>
    <dgm:pt modelId="{00B63C0E-1025-4AC1-B782-F8F5C0D391E3}" type="parTrans" cxnId="{281E50C3-9209-4E12-9E63-A2BD22DDE065}">
      <dgm:prSet/>
      <dgm:spPr/>
      <dgm:t>
        <a:bodyPr/>
        <a:lstStyle/>
        <a:p>
          <a:endParaRPr lang="cs-CZ"/>
        </a:p>
      </dgm:t>
    </dgm:pt>
    <dgm:pt modelId="{53CD1D57-A1E0-4C06-B2E2-633038323B68}" type="sibTrans" cxnId="{281E50C3-9209-4E12-9E63-A2BD22DDE065}">
      <dgm:prSet/>
      <dgm:spPr/>
      <dgm:t>
        <a:bodyPr/>
        <a:lstStyle/>
        <a:p>
          <a:endParaRPr lang="cs-CZ"/>
        </a:p>
      </dgm:t>
    </dgm:pt>
    <dgm:pt modelId="{2C6A968E-DAAE-44CC-AB70-C721AC478AD4}">
      <dgm:prSet custT="1"/>
      <dgm:spPr/>
      <dgm:t>
        <a:bodyPr/>
        <a:lstStyle/>
        <a:p>
          <a:r>
            <a:rPr lang="cs-CZ" sz="1400" dirty="0" smtClean="0"/>
            <a:t>JUDr. </a:t>
          </a:r>
          <a:r>
            <a:rPr lang="cs-CZ" sz="1400" dirty="0" smtClean="0"/>
            <a:t>Ladislav Švec</a:t>
          </a:r>
          <a:endParaRPr lang="cs-CZ" sz="1400" dirty="0"/>
        </a:p>
      </dgm:t>
    </dgm:pt>
    <dgm:pt modelId="{2D22F7B1-7914-43B2-84E2-E71A82874744}" type="parTrans" cxnId="{C8A6CDAD-DCCC-49FC-9E4A-38F30EC0DD4E}">
      <dgm:prSet/>
      <dgm:spPr/>
      <dgm:t>
        <a:bodyPr/>
        <a:lstStyle/>
        <a:p>
          <a:endParaRPr lang="cs-CZ"/>
        </a:p>
      </dgm:t>
    </dgm:pt>
    <dgm:pt modelId="{F4F565C2-F19E-40A0-AB80-4E37A51B9D4C}" type="sibTrans" cxnId="{C8A6CDAD-DCCC-49FC-9E4A-38F30EC0DD4E}">
      <dgm:prSet/>
      <dgm:spPr/>
      <dgm:t>
        <a:bodyPr/>
        <a:lstStyle/>
        <a:p>
          <a:endParaRPr lang="cs-CZ"/>
        </a:p>
      </dgm:t>
    </dgm:pt>
    <dgm:pt modelId="{FEFF34ED-32E6-425D-884E-B83C68B84985}">
      <dgm:prSet custT="1"/>
      <dgm:spPr/>
      <dgm:t>
        <a:bodyPr/>
        <a:lstStyle/>
        <a:p>
          <a:r>
            <a:rPr lang="cs-CZ" sz="1400" dirty="0" smtClean="0"/>
            <a:t>Jakub Tomas</a:t>
          </a:r>
          <a:endParaRPr lang="cs-CZ" sz="1400" dirty="0"/>
        </a:p>
      </dgm:t>
    </dgm:pt>
    <dgm:pt modelId="{5DDA3C95-1E91-4463-974E-9CA13D717ABD}" type="parTrans" cxnId="{1E308735-D63C-4C4B-AEA9-83EDC0EC9210}">
      <dgm:prSet/>
      <dgm:spPr/>
      <dgm:t>
        <a:bodyPr/>
        <a:lstStyle/>
        <a:p>
          <a:endParaRPr lang="cs-CZ"/>
        </a:p>
      </dgm:t>
    </dgm:pt>
    <dgm:pt modelId="{CD6DDF25-B20D-49CD-AB97-655832119186}" type="sibTrans" cxnId="{1E308735-D63C-4C4B-AEA9-83EDC0EC9210}">
      <dgm:prSet/>
      <dgm:spPr/>
      <dgm:t>
        <a:bodyPr/>
        <a:lstStyle/>
        <a:p>
          <a:endParaRPr lang="cs-CZ"/>
        </a:p>
      </dgm:t>
    </dgm:pt>
    <dgm:pt modelId="{C2036D53-8FD2-4854-BF8E-12CCBB8A54CA}">
      <dgm:prSet custT="1"/>
      <dgm:spPr/>
      <dgm:t>
        <a:bodyPr/>
        <a:lstStyle/>
        <a:p>
          <a:r>
            <a:rPr lang="cs-CZ" sz="1400" dirty="0" smtClean="0"/>
            <a:t>Mgr. Jiří Winkler</a:t>
          </a:r>
          <a:endParaRPr lang="cs-CZ" sz="1400" dirty="0"/>
        </a:p>
      </dgm:t>
    </dgm:pt>
    <dgm:pt modelId="{747D0BF9-635A-46F1-80DC-2A28053A9569}" type="parTrans" cxnId="{032748AC-53C1-45DE-A637-50096D204EF4}">
      <dgm:prSet/>
      <dgm:spPr/>
      <dgm:t>
        <a:bodyPr/>
        <a:lstStyle/>
        <a:p>
          <a:endParaRPr lang="cs-CZ"/>
        </a:p>
      </dgm:t>
    </dgm:pt>
    <dgm:pt modelId="{77939204-D2B7-4DBF-B4FC-9065F9DEDEBC}" type="sibTrans" cxnId="{032748AC-53C1-45DE-A637-50096D204EF4}">
      <dgm:prSet/>
      <dgm:spPr/>
      <dgm:t>
        <a:bodyPr/>
        <a:lstStyle/>
        <a:p>
          <a:endParaRPr lang="cs-CZ"/>
        </a:p>
      </dgm:t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8F61DF2-86E9-412E-A29E-1EA860BBDC94}" type="pres">
      <dgm:prSet presAssocID="{64FA8C1E-A85E-4A86-8F20-E4B752ADE017}" presName="linNode" presStyleCnt="0"/>
      <dgm:spPr/>
    </dgm:pt>
    <dgm:pt modelId="{4A3AB400-CDD5-407A-80B3-6838074AF884}" type="pres">
      <dgm:prSet presAssocID="{64FA8C1E-A85E-4A86-8F20-E4B752ADE017}" presName="parentText" presStyleLbl="node1" presStyleIdx="0" presStyleCnt="1" custLinFactNeighborY="-738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12444D-1662-4B44-964F-FBBBF359EE6C}" type="pres">
      <dgm:prSet presAssocID="{64FA8C1E-A85E-4A86-8F20-E4B752ADE017}" presName="descendantText" presStyleLbl="alignAccFollowNode1" presStyleIdx="0" presStyleCnt="1" custScaleY="11161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780788CD-55D3-4CDA-B57D-BA2373BF6A7D}" srcId="{64FA8C1E-A85E-4A86-8F20-E4B752ADE017}" destId="{C276E38C-A715-4654-89E4-FCEAC7FC61F1}" srcOrd="1" destOrd="0" parTransId="{FFF7DD4A-F3DD-40C5-9489-409EDC6632A3}" sibTransId="{B0F807DF-A844-409E-82A2-74E8CB0837AD}"/>
    <dgm:cxn modelId="{13BE6BC4-D0DE-4F27-B110-B060309941F8}" type="presOf" srcId="{FBC4E7BB-E791-4DE2-8325-8BF71E3E18E2}" destId="{BA12444D-1662-4B44-964F-FBBBF359EE6C}" srcOrd="0" destOrd="3" presId="urn:microsoft.com/office/officeart/2005/8/layout/vList5"/>
    <dgm:cxn modelId="{556D5309-BA02-436A-AA54-B538F495A579}" type="presOf" srcId="{61017D5B-F39C-4E33-AA5E-E0A90434CD12}" destId="{BA12444D-1662-4B44-964F-FBBBF359EE6C}" srcOrd="0" destOrd="13" presId="urn:microsoft.com/office/officeart/2005/8/layout/vList5"/>
    <dgm:cxn modelId="{D10CDE98-51A0-4D80-9995-4B36455A6BE5}" type="presOf" srcId="{B5F3ED22-EF5F-416F-BFA3-DE01F5F9D78C}" destId="{BA12444D-1662-4B44-964F-FBBBF359EE6C}" srcOrd="0" destOrd="7" presId="urn:microsoft.com/office/officeart/2005/8/layout/vList5"/>
    <dgm:cxn modelId="{E36F17CD-AD64-4EFA-BB8D-6E21C1FF9421}" srcId="{64FA8C1E-A85E-4A86-8F20-E4B752ADE017}" destId="{B5F3ED22-EF5F-416F-BFA3-DE01F5F9D78C}" srcOrd="7" destOrd="0" parTransId="{DF3CFAB6-30E4-4760-B4B1-E95EAA6A5782}" sibTransId="{F20DBB8B-853B-40EA-9096-68CF3FE71F91}"/>
    <dgm:cxn modelId="{3B96EC6E-B1F8-4C90-B9C4-C31437867543}" srcId="{64FA8C1E-A85E-4A86-8F20-E4B752ADE017}" destId="{0DC15552-4D41-44A2-8A2C-031A31919784}" srcOrd="12" destOrd="0" parTransId="{59B557D7-656E-4797-A728-6F7448E6C833}" sibTransId="{D4F0F08D-E3AD-4BB4-984F-A3E75E1DE9C9}"/>
    <dgm:cxn modelId="{98BAD9E9-4483-4268-8212-0E155C38FD08}" type="presOf" srcId="{868DCBDF-1EE2-4EC7-A68C-1E4B0B7CD783}" destId="{BA12444D-1662-4B44-964F-FBBBF359EE6C}" srcOrd="0" destOrd="0" presId="urn:microsoft.com/office/officeart/2005/8/layout/vList5"/>
    <dgm:cxn modelId="{50CEF555-F49F-47E1-B0AC-B518E3D53B94}" type="presOf" srcId="{C276E38C-A715-4654-89E4-FCEAC7FC61F1}" destId="{BA12444D-1662-4B44-964F-FBBBF359EE6C}" srcOrd="0" destOrd="1" presId="urn:microsoft.com/office/officeart/2005/8/layout/vList5"/>
    <dgm:cxn modelId="{1E308735-D63C-4C4B-AEA9-83EDC0EC9210}" srcId="{64FA8C1E-A85E-4A86-8F20-E4B752ADE017}" destId="{FEFF34ED-32E6-425D-884E-B83C68B84985}" srcOrd="18" destOrd="0" parTransId="{5DDA3C95-1E91-4463-974E-9CA13D717ABD}" sibTransId="{CD6DDF25-B20D-49CD-AB97-655832119186}"/>
    <dgm:cxn modelId="{032748AC-53C1-45DE-A637-50096D204EF4}" srcId="{64FA8C1E-A85E-4A86-8F20-E4B752ADE017}" destId="{C2036D53-8FD2-4854-BF8E-12CCBB8A54CA}" srcOrd="19" destOrd="0" parTransId="{747D0BF9-635A-46F1-80DC-2A28053A9569}" sibTransId="{77939204-D2B7-4DBF-B4FC-9065F9DEDEBC}"/>
    <dgm:cxn modelId="{647D31E6-A67A-4361-80B9-51F29322E255}" srcId="{64FA8C1E-A85E-4A86-8F20-E4B752ADE017}" destId="{5EB754C0-0CD1-4064-80D0-A8EEA3632804}" srcOrd="10" destOrd="0" parTransId="{0662D3AE-FA13-4E44-9C9C-1EB3496014F0}" sibTransId="{23786719-216F-4FD9-9F88-B5B4C816BEBD}"/>
    <dgm:cxn modelId="{91F019AB-F81E-4CF6-A664-062A87AC511A}" type="presOf" srcId="{29B21978-8F2A-4360-ABB9-4C7907CA46A5}" destId="{BA12444D-1662-4B44-964F-FBBBF359EE6C}" srcOrd="0" destOrd="4" presId="urn:microsoft.com/office/officeart/2005/8/layout/vList5"/>
    <dgm:cxn modelId="{B94D0233-C01F-421F-B01E-8229F68A2398}" srcId="{64FA8C1E-A85E-4A86-8F20-E4B752ADE017}" destId="{902E504B-E3BA-4664-9351-6D9B9FE150B1}" srcOrd="2" destOrd="0" parTransId="{0D407CA0-22CC-44EB-A9D5-71F7F7A20F30}" sibTransId="{2684E216-A687-4CB4-9C72-B7A7235A72CF}"/>
    <dgm:cxn modelId="{97BF7BCD-B1B9-4DF2-8585-5E3815E567DB}" type="presOf" srcId="{FEFF34ED-32E6-425D-884E-B83C68B84985}" destId="{BA12444D-1662-4B44-964F-FBBBF359EE6C}" srcOrd="0" destOrd="18" presId="urn:microsoft.com/office/officeart/2005/8/layout/vList5"/>
    <dgm:cxn modelId="{24B4D004-B988-4A7E-B312-A116477744A9}" srcId="{64FA8C1E-A85E-4A86-8F20-E4B752ADE017}" destId="{1CDBCD2B-3248-475E-B6DA-19A3EAB51786}" srcOrd="8" destOrd="0" parTransId="{449E47FB-26CC-4AA4-BD2C-C26507981EF8}" sibTransId="{72C490A4-0ED4-45F8-AD78-D99E8303272C}"/>
    <dgm:cxn modelId="{810181C5-9903-48DC-ADF6-98DC5ECE720E}" type="presOf" srcId="{B5C84DF1-018D-4A11-BAD1-E6D66267C640}" destId="{BA12444D-1662-4B44-964F-FBBBF359EE6C}" srcOrd="0" destOrd="14" presId="urn:microsoft.com/office/officeart/2005/8/layout/vList5"/>
    <dgm:cxn modelId="{B8D12598-4C29-43E0-B73C-5C6BE5621F42}" type="presOf" srcId="{BB6862C3-C195-4512-A060-F60F2B118B0B}" destId="{BA12444D-1662-4B44-964F-FBBBF359EE6C}" srcOrd="0" destOrd="15" presId="urn:microsoft.com/office/officeart/2005/8/layout/vList5"/>
    <dgm:cxn modelId="{93428628-289B-40E7-8E60-B004DA873839}" srcId="{F801C7B5-2A5D-41BB-B96F-482B0B45830B}" destId="{64FA8C1E-A85E-4A86-8F20-E4B752ADE017}" srcOrd="0" destOrd="0" parTransId="{627B6F1E-AD76-46E6-A0D1-347B0E186F08}" sibTransId="{EB616D19-3FF3-4469-90FD-A4639686F4FF}"/>
    <dgm:cxn modelId="{296764E5-6341-41D2-859E-015FBEF15665}" type="presOf" srcId="{C2036D53-8FD2-4854-BF8E-12CCBB8A54CA}" destId="{BA12444D-1662-4B44-964F-FBBBF359EE6C}" srcOrd="0" destOrd="19" presId="urn:microsoft.com/office/officeart/2005/8/layout/vList5"/>
    <dgm:cxn modelId="{74689005-C45E-4B8C-9FEC-C56A3486E094}" type="presOf" srcId="{0DC15552-4D41-44A2-8A2C-031A31919784}" destId="{BA12444D-1662-4B44-964F-FBBBF359EE6C}" srcOrd="0" destOrd="12" presId="urn:microsoft.com/office/officeart/2005/8/layout/vList5"/>
    <dgm:cxn modelId="{76EF54ED-E474-4066-9384-1D497D8DA4A1}" srcId="{64FA8C1E-A85E-4A86-8F20-E4B752ADE017}" destId="{868DCBDF-1EE2-4EC7-A68C-1E4B0B7CD783}" srcOrd="0" destOrd="0" parTransId="{C0A8AC07-D9D4-4CD6-8706-7542AF05E451}" sibTransId="{39D74EAD-F950-411F-A1D5-7C8ABEA2F54C}"/>
    <dgm:cxn modelId="{7F892D56-4D87-4DC3-9B6A-1F90FF8C5B48}" srcId="{64FA8C1E-A85E-4A86-8F20-E4B752ADE017}" destId="{BB6862C3-C195-4512-A060-F60F2B118B0B}" srcOrd="15" destOrd="0" parTransId="{AF0E36A9-F880-4C06-BA30-3190BBFF15BE}" sibTransId="{AA2AC856-FD90-4ADB-84D7-244DB52D25B1}"/>
    <dgm:cxn modelId="{2947F119-BB00-400D-8A3B-02C1892CAB80}" srcId="{64FA8C1E-A85E-4A86-8F20-E4B752ADE017}" destId="{9D3B5FC7-FDF8-4464-9279-67B4B9DEE1B0}" srcOrd="6" destOrd="0" parTransId="{240F22E8-4A13-4FA6-9B3E-ED08BCDE77F2}" sibTransId="{F45748A1-B6C4-41DD-96C4-642FAFB12766}"/>
    <dgm:cxn modelId="{E2222073-9040-4B6A-BEB3-1279E0FF4C15}" srcId="{64FA8C1E-A85E-4A86-8F20-E4B752ADE017}" destId="{926E9869-3A0B-4A07-9DA3-69FF9BE7A5E8}" srcOrd="5" destOrd="0" parTransId="{268DB424-67ED-4CD2-B26C-F30E1FF3956E}" sibTransId="{6A8B0193-DC5A-49D3-9128-18E0C8753176}"/>
    <dgm:cxn modelId="{ADB8C05A-56CD-44B8-9D0D-52DE21366B55}" srcId="{64FA8C1E-A85E-4A86-8F20-E4B752ADE017}" destId="{FBC4E7BB-E791-4DE2-8325-8BF71E3E18E2}" srcOrd="3" destOrd="0" parTransId="{23EB2B2A-2629-4D94-B69F-40000F280731}" sibTransId="{08DB8DBE-828F-44AD-8DE6-E628E0903291}"/>
    <dgm:cxn modelId="{A766080A-344D-467B-888E-F6495016D16A}" type="presOf" srcId="{64FA8C1E-A85E-4A86-8F20-E4B752ADE017}" destId="{4A3AB400-CDD5-407A-80B3-6838074AF884}" srcOrd="0" destOrd="0" presId="urn:microsoft.com/office/officeart/2005/8/layout/vList5"/>
    <dgm:cxn modelId="{62305BD8-6440-4FFC-AF07-8F3DD5A086D1}" srcId="{64FA8C1E-A85E-4A86-8F20-E4B752ADE017}" destId="{29B21978-8F2A-4360-ABB9-4C7907CA46A5}" srcOrd="4" destOrd="0" parTransId="{52C73F4D-128C-4B31-BE2D-39DFCE28E6E0}" sibTransId="{E38EA4EE-639F-4C32-8C86-F5F0812D4B2F}"/>
    <dgm:cxn modelId="{C8A6CDAD-DCCC-49FC-9E4A-38F30EC0DD4E}" srcId="{64FA8C1E-A85E-4A86-8F20-E4B752ADE017}" destId="{2C6A968E-DAAE-44CC-AB70-C721AC478AD4}" srcOrd="17" destOrd="0" parTransId="{2D22F7B1-7914-43B2-84E2-E71A82874744}" sibTransId="{F4F565C2-F19E-40A0-AB80-4E37A51B9D4C}"/>
    <dgm:cxn modelId="{352F3351-5924-4D38-8A0D-79B44303D9A4}" type="presOf" srcId="{F801C7B5-2A5D-41BB-B96F-482B0B45830B}" destId="{93BA0308-79FD-4B5C-96F8-84AAE18FC723}" srcOrd="0" destOrd="0" presId="urn:microsoft.com/office/officeart/2005/8/layout/vList5"/>
    <dgm:cxn modelId="{D1FF1E15-2397-4893-A511-CF341FA72DC6}" srcId="{64FA8C1E-A85E-4A86-8F20-E4B752ADE017}" destId="{61017D5B-F39C-4E33-AA5E-E0A90434CD12}" srcOrd="13" destOrd="0" parTransId="{62325B40-1C5B-497B-B629-878119F85983}" sibTransId="{CDB433CB-BFF2-45D5-A50C-93CB92E8CE95}"/>
    <dgm:cxn modelId="{C1506F82-0103-4258-B3FA-471E0A1ED6D6}" srcId="{64FA8C1E-A85E-4A86-8F20-E4B752ADE017}" destId="{D6EE3775-85EF-4897-B58A-0FEBD515B7A7}" srcOrd="9" destOrd="0" parTransId="{4E43DF08-2EFA-48F3-BD73-54F55794CCEA}" sibTransId="{93E5106E-0F16-4C2B-AE22-020655696058}"/>
    <dgm:cxn modelId="{281E50C3-9209-4E12-9E63-A2BD22DDE065}" srcId="{64FA8C1E-A85E-4A86-8F20-E4B752ADE017}" destId="{D449DAF3-275C-4BA7-A9DD-C065AF13C42E}" srcOrd="16" destOrd="0" parTransId="{00B63C0E-1025-4AC1-B782-F8F5C0D391E3}" sibTransId="{53CD1D57-A1E0-4C06-B2E2-633038323B68}"/>
    <dgm:cxn modelId="{9A200D84-1AB1-4E91-9589-393357016AC2}" srcId="{64FA8C1E-A85E-4A86-8F20-E4B752ADE017}" destId="{B5C84DF1-018D-4A11-BAD1-E6D66267C640}" srcOrd="14" destOrd="0" parTransId="{1BEE59FB-1B41-4D89-8BBA-9BBA6EAD730A}" sibTransId="{40152880-5AAA-4CBC-AD9E-9652E610A795}"/>
    <dgm:cxn modelId="{2364004E-D342-453A-B8BB-F8B2B5BC6B10}" srcId="{64FA8C1E-A85E-4A86-8F20-E4B752ADE017}" destId="{5D2B6C2E-1B50-40FE-AB8B-57EBCB2D6AE7}" srcOrd="11" destOrd="0" parTransId="{4C5B7BD9-3423-4B97-A14C-22F01D8A1336}" sibTransId="{735215BA-46AF-482A-91C7-50158F16C782}"/>
    <dgm:cxn modelId="{36EC6C4C-84FE-4493-9819-5D488E5A6673}" type="presOf" srcId="{1CDBCD2B-3248-475E-B6DA-19A3EAB51786}" destId="{BA12444D-1662-4B44-964F-FBBBF359EE6C}" srcOrd="0" destOrd="8" presId="urn:microsoft.com/office/officeart/2005/8/layout/vList5"/>
    <dgm:cxn modelId="{46787CA1-CC83-4E12-B92B-FB0A041E02A2}" type="presOf" srcId="{D449DAF3-275C-4BA7-A9DD-C065AF13C42E}" destId="{BA12444D-1662-4B44-964F-FBBBF359EE6C}" srcOrd="0" destOrd="16" presId="urn:microsoft.com/office/officeart/2005/8/layout/vList5"/>
    <dgm:cxn modelId="{38A6AD2D-7B6D-470F-8715-12FD0BCDEFEA}" type="presOf" srcId="{5D2B6C2E-1B50-40FE-AB8B-57EBCB2D6AE7}" destId="{BA12444D-1662-4B44-964F-FBBBF359EE6C}" srcOrd="0" destOrd="11" presId="urn:microsoft.com/office/officeart/2005/8/layout/vList5"/>
    <dgm:cxn modelId="{976B423C-92B0-4AC1-A4E5-418349F18DAF}" type="presOf" srcId="{5EB754C0-0CD1-4064-80D0-A8EEA3632804}" destId="{BA12444D-1662-4B44-964F-FBBBF359EE6C}" srcOrd="0" destOrd="10" presId="urn:microsoft.com/office/officeart/2005/8/layout/vList5"/>
    <dgm:cxn modelId="{AD0B1875-6CF3-430C-A923-563AA764580B}" type="presOf" srcId="{9D3B5FC7-FDF8-4464-9279-67B4B9DEE1B0}" destId="{BA12444D-1662-4B44-964F-FBBBF359EE6C}" srcOrd="0" destOrd="6" presId="urn:microsoft.com/office/officeart/2005/8/layout/vList5"/>
    <dgm:cxn modelId="{6209365B-68EB-4657-9057-C6838E9F7CF1}" type="presOf" srcId="{2C6A968E-DAAE-44CC-AB70-C721AC478AD4}" destId="{BA12444D-1662-4B44-964F-FBBBF359EE6C}" srcOrd="0" destOrd="17" presId="urn:microsoft.com/office/officeart/2005/8/layout/vList5"/>
    <dgm:cxn modelId="{D04622DA-C577-439D-AB49-11795193C62A}" type="presOf" srcId="{902E504B-E3BA-4664-9351-6D9B9FE150B1}" destId="{BA12444D-1662-4B44-964F-FBBBF359EE6C}" srcOrd="0" destOrd="2" presId="urn:microsoft.com/office/officeart/2005/8/layout/vList5"/>
    <dgm:cxn modelId="{0351CD05-AAAD-4122-A977-1BEFB6486B96}" type="presOf" srcId="{D6EE3775-85EF-4897-B58A-0FEBD515B7A7}" destId="{BA12444D-1662-4B44-964F-FBBBF359EE6C}" srcOrd="0" destOrd="9" presId="urn:microsoft.com/office/officeart/2005/8/layout/vList5"/>
    <dgm:cxn modelId="{BD430C70-C240-4099-B956-539F73F576E7}" type="presOf" srcId="{926E9869-3A0B-4A07-9DA3-69FF9BE7A5E8}" destId="{BA12444D-1662-4B44-964F-FBBBF359EE6C}" srcOrd="0" destOrd="5" presId="urn:microsoft.com/office/officeart/2005/8/layout/vList5"/>
    <dgm:cxn modelId="{4D6B954D-B4C6-4CBC-864A-EE2DEF98F561}" type="presParOf" srcId="{93BA0308-79FD-4B5C-96F8-84AAE18FC723}" destId="{28F61DF2-86E9-412E-A29E-1EA860BBDC94}" srcOrd="0" destOrd="0" presId="urn:microsoft.com/office/officeart/2005/8/layout/vList5"/>
    <dgm:cxn modelId="{B2C71AE6-FB0D-4B05-B864-68EA78AE9F0B}" type="presParOf" srcId="{28F61DF2-86E9-412E-A29E-1EA860BBDC94}" destId="{4A3AB400-CDD5-407A-80B3-6838074AF884}" srcOrd="0" destOrd="0" presId="urn:microsoft.com/office/officeart/2005/8/layout/vList5"/>
    <dgm:cxn modelId="{422CD478-1084-4EB0-AF32-DAF699D58B5B}" type="presParOf" srcId="{28F61DF2-86E9-412E-A29E-1EA860BBDC94}" destId="{BA12444D-1662-4B44-964F-FBBBF359EE6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2232A6-84CE-4E1A-BDC4-E69AAC025377}">
      <dsp:nvSpPr>
        <dsp:cNvPr id="0" name=""/>
        <dsp:cNvSpPr/>
      </dsp:nvSpPr>
      <dsp:spPr>
        <a:xfrm>
          <a:off x="-5116992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713AD3-30CB-442B-AEDA-4592E23A4D1C}">
      <dsp:nvSpPr>
        <dsp:cNvPr id="0" name=""/>
        <dsp:cNvSpPr/>
      </dsp:nvSpPr>
      <dsp:spPr>
        <a:xfrm>
          <a:off x="628179" y="629656"/>
          <a:ext cx="6103838" cy="551072"/>
        </a:xfrm>
        <a:prstGeom prst="rect">
          <a:avLst/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kern="1200" dirty="0" smtClean="0"/>
            <a:t>Způsob práce skupiny</a:t>
          </a:r>
          <a:endParaRPr lang="cs-CZ" sz="2800" kern="1200" dirty="0"/>
        </a:p>
      </dsp:txBody>
      <dsp:txXfrm>
        <a:off x="628179" y="629656"/>
        <a:ext cx="6103838" cy="551072"/>
      </dsp:txXfrm>
    </dsp:sp>
    <dsp:sp modelId="{36D5D293-8C89-47BE-B7FB-AB5A20A87343}">
      <dsp:nvSpPr>
        <dsp:cNvPr id="0" name=""/>
        <dsp:cNvSpPr/>
      </dsp:nvSpPr>
      <dsp:spPr>
        <a:xfrm>
          <a:off x="242142" y="532654"/>
          <a:ext cx="772072" cy="7450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FF0FC7-0AE8-4F66-B0A3-45FD7BC7CD0C}">
      <dsp:nvSpPr>
        <dsp:cNvPr id="0" name=""/>
        <dsp:cNvSpPr/>
      </dsp:nvSpPr>
      <dsp:spPr>
        <a:xfrm>
          <a:off x="957216" y="1252736"/>
          <a:ext cx="5774800" cy="2020489"/>
        </a:xfrm>
        <a:prstGeom prst="rect">
          <a:avLst/>
        </a:prstGeom>
        <a:solidFill>
          <a:schemeClr val="accent4">
            <a:shade val="80000"/>
            <a:hueOff val="379156"/>
            <a:satOff val="-46826"/>
            <a:lumOff val="232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Specifický cíl:   Zvyšování kvality a bezpečného 			poskytování zdravotních služeb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     	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	Opatření 2.1.1 	Umožnit bezpečné sdílení 				informací o zdravotní péči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	Opatření 2.1.3 Vyžádaná péče mezi 					poskytovateli (</a:t>
          </a:r>
          <a:r>
            <a:rPr lang="cs-CZ" sz="1600" kern="1200" dirty="0" err="1" smtClean="0"/>
            <a:t>eŽádanka</a:t>
          </a:r>
          <a:r>
            <a:rPr lang="cs-CZ" sz="1600" kern="1200" dirty="0" smtClean="0"/>
            <a:t>)</a:t>
          </a:r>
          <a:endParaRPr lang="cs-CZ" sz="1600" kern="1200" dirty="0"/>
        </a:p>
      </dsp:txBody>
      <dsp:txXfrm>
        <a:off x="957216" y="1252736"/>
        <a:ext cx="5774800" cy="2020489"/>
      </dsp:txXfrm>
    </dsp:sp>
    <dsp:sp modelId="{CF8B7467-10AD-414A-A28B-076D7FAD2FFB}">
      <dsp:nvSpPr>
        <dsp:cNvPr id="0" name=""/>
        <dsp:cNvSpPr/>
      </dsp:nvSpPr>
      <dsp:spPr>
        <a:xfrm>
          <a:off x="98154" y="1396751"/>
          <a:ext cx="1718123" cy="17324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379156"/>
              <a:satOff val="-46826"/>
              <a:lumOff val="232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6DC4C1-4D87-4F54-AF77-7D24F3808F7C}">
      <dsp:nvSpPr>
        <dsp:cNvPr id="0" name=""/>
        <dsp:cNvSpPr/>
      </dsp:nvSpPr>
      <dsp:spPr>
        <a:xfrm>
          <a:off x="628179" y="3340966"/>
          <a:ext cx="6103838" cy="559608"/>
        </a:xfrm>
        <a:prstGeom prst="rect">
          <a:avLst/>
        </a:prstGeom>
        <a:solidFill>
          <a:schemeClr val="accent4">
            <a:shade val="80000"/>
            <a:hueOff val="758313"/>
            <a:satOff val="-93653"/>
            <a:lumOff val="4646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kern="1200" dirty="0" smtClean="0"/>
            <a:t>Závěr</a:t>
          </a:r>
          <a:endParaRPr lang="cs-CZ" sz="2800" kern="1200" dirty="0"/>
        </a:p>
      </dsp:txBody>
      <dsp:txXfrm>
        <a:off x="628179" y="3340966"/>
        <a:ext cx="6103838" cy="559608"/>
      </dsp:txXfrm>
    </dsp:sp>
    <dsp:sp modelId="{E2FAB83D-2A6A-406E-A690-E03F8F870087}">
      <dsp:nvSpPr>
        <dsp:cNvPr id="0" name=""/>
        <dsp:cNvSpPr/>
      </dsp:nvSpPr>
      <dsp:spPr>
        <a:xfrm>
          <a:off x="242171" y="3252498"/>
          <a:ext cx="772016" cy="73654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758313"/>
              <a:satOff val="-93653"/>
              <a:lumOff val="464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2444D-1662-4B44-964F-FBBBF359EE6C}">
      <dsp:nvSpPr>
        <dsp:cNvPr id="0" name=""/>
        <dsp:cNvSpPr/>
      </dsp:nvSpPr>
      <dsp:spPr>
        <a:xfrm rot="5400000">
          <a:off x="2958069" y="28321"/>
          <a:ext cx="4367176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b="1" kern="1200" dirty="0" smtClean="0"/>
            <a:t>Ing. Martin Zeman - předseda skupiny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b="1" kern="1200" dirty="0" smtClean="0"/>
            <a:t>Ing. Jiří Borej - koordinace NSeZ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Ing. Matěj Adam, MBA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Ing. Petr </a:t>
          </a:r>
          <a:r>
            <a:rPr lang="cs-CZ" sz="1400" kern="1200" dirty="0" err="1" smtClean="0"/>
            <a:t>Běhávka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MUDr. Martin Hofman 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Ing. Zdeněk Jiříček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Ing. Hynek Kružík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Ing. Daniel </a:t>
          </a:r>
          <a:r>
            <a:rPr lang="cs-CZ" sz="1400" kern="1200" dirty="0" err="1" smtClean="0"/>
            <a:t>Kutáč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MUDr. Cyril Mucha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Ing. Zdeněk Novák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Ing. Miroslav Novotný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Ing. Petr Pavlinec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MUDr. Miroslav </a:t>
          </a:r>
          <a:r>
            <a:rPr lang="cs-CZ" sz="1400" kern="1200" dirty="0" err="1" smtClean="0"/>
            <a:t>Seiner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Ing. Michal Schmidt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Ing. Petr Siblík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Mgr. Roman Staněk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Ing. Tomáš Šácha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JUDr. </a:t>
          </a:r>
          <a:r>
            <a:rPr lang="cs-CZ" sz="1400" kern="1200" dirty="0" smtClean="0"/>
            <a:t>Ladislav Švec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Jakub Tomas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Mgr. Jiří Winkler</a:t>
          </a:r>
          <a:endParaRPr lang="cs-CZ" sz="1400" kern="1200" dirty="0"/>
        </a:p>
      </dsp:txBody>
      <dsp:txXfrm rot="-5400000">
        <a:off x="2722054" y="477524"/>
        <a:ext cx="4626019" cy="3940800"/>
      </dsp:txXfrm>
    </dsp:sp>
    <dsp:sp modelId="{4A3AB400-CDD5-407A-80B3-6838074AF884}">
      <dsp:nvSpPr>
        <dsp:cNvPr id="0" name=""/>
        <dsp:cNvSpPr/>
      </dsp:nvSpPr>
      <dsp:spPr>
        <a:xfrm>
          <a:off x="0" y="0"/>
          <a:ext cx="2722054" cy="48910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4500" kern="1200" dirty="0" smtClean="0"/>
            <a:t>Seznam členů PS</a:t>
          </a:r>
          <a:endParaRPr lang="cs-CZ" sz="4500" kern="1200" dirty="0"/>
        </a:p>
      </dsp:txBody>
      <dsp:txXfrm>
        <a:off x="132880" y="132880"/>
        <a:ext cx="2456294" cy="46253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7F20D9-980A-4CCF-94C9-FA1198CCA96C}" type="datetimeFigureOut">
              <a:rPr lang="cs-CZ" smtClean="0"/>
              <a:t>23.6.2016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8ED0B-97CD-4A83-8DE1-3E3DEB1CFE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8436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GB">
              <a:latin typeface="Times New Roman" charset="0"/>
              <a:ea typeface="ＭＳ Ｐゴシック" charset="0"/>
            </a:endParaRPr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304C4DBA-2F9F-4707-94E5-751CF586BBE4}" type="slidenum">
              <a:rPr lang="cs-CZ" altLang="cs-CZ" sz="1200" smtClean="0">
                <a:solidFill>
                  <a:prstClr val="black"/>
                </a:solidFill>
                <a:latin typeface="Times New Roman" pitchFamily="18" charset="0"/>
              </a:rPr>
              <a:pPr eaLnBrk="1" hangingPunct="1">
                <a:defRPr/>
              </a:pPr>
              <a:t>1</a:t>
            </a:fld>
            <a:endParaRPr lang="cs-CZ" altLang="cs-CZ" sz="1200" smtClean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pic>
        <p:nvPicPr>
          <p:cNvPr id="5" name="Picture 9" descr="logo_mzc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0ECADF9-6C2C-4A99-A654-B1D732C09AE1}" type="slidenum">
              <a:rPr lang="cs-CZ" altLang="cs-CZ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97069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43257-468D-4033-9A12-4E959DDA41F2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8828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484E0-36DA-4498-B957-B1877EA87267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17536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3488" y="0"/>
            <a:ext cx="6794500" cy="105251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5FE73-6946-4B3B-8407-EEBE03636034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82348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pic>
        <p:nvPicPr>
          <p:cNvPr id="5" name="Picture 9" descr="logo_mzc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A5F2882-27B5-4505-8430-FB3A22AA39B1}" type="slidenum">
              <a:rPr lang="cs-CZ" altLang="cs-CZ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804200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8E74F-2DDD-4179-A6AD-995D8230DBC3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833829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6E56E-1832-4BCF-9046-8CD41BD7AE74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058777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18367-CBCE-4E39-9F47-302BEE23DCB8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816405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C1A36-93CA-46AA-AEF9-046D245A6292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324178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45106-84B9-4123-871F-C88F38B01929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286837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ECD55-7281-42AC-BF14-9AAAE3650708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62281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9F728-DD93-42BA-AF11-E67F42A9565F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746651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1E969-A4D0-4DD8-ABE2-36A45FBF5BF3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015520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8EC49-9430-4644-B5EC-341A85D64C2C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879410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2ABBF-4B12-43C6-A0E1-78B2AD5489B4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02908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407A8-189B-4E5E-BE37-D0CEDB5AD0C7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882981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3488" y="0"/>
            <a:ext cx="6794500" cy="105251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0CB70-34EC-4058-82AA-BCA08B997A9A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12311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CFCC1-7948-4CD1-8C5F-E5294C180738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07676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55B85-4388-44EC-9C7E-F0816E6A630A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81275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5965C-DEE4-4CCD-89A5-2C63761A7166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13815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24002-FDDD-4098-B011-3B62639BE8CD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34668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0BA79-E513-48D5-BCD2-051DF00AF81E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68674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DC027-43EF-4EC6-AAA3-4EE0E8A9A930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21746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CF696-02F0-42B2-A00C-FC3FFE61592E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79893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z="1800" smtClean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</a:t>
            </a:r>
            <a:r>
              <a:rPr lang="en-US" altLang="cs-CZ" smtClean="0"/>
              <a:t> </a:t>
            </a: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335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35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35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Sans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49F960-9B48-4CBF-ADE7-F87C19A2876C}" type="slidenum">
              <a:rPr lang="cs-CZ" altLang="cs-CZ">
                <a:solidFill>
                  <a:srgbClr val="003D61"/>
                </a:solidFill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 altLang="cs-CZ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5" name="Rectangle 12"/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pic>
        <p:nvPicPr>
          <p:cNvPr id="1036" name="Picture 15" descr="pp_podtis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7883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z="1800" smtClean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</a:t>
            </a:r>
            <a:r>
              <a:rPr lang="en-US" altLang="cs-CZ" smtClean="0"/>
              <a:t> </a:t>
            </a: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335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35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35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Sans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36DF08-1AAC-4187-9B7E-90F44E731263}" type="slidenum">
              <a:rPr lang="cs-CZ" altLang="cs-CZ">
                <a:solidFill>
                  <a:srgbClr val="003D61"/>
                </a:solidFill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 altLang="cs-CZ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5" name="Rectangle 12"/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pic>
        <p:nvPicPr>
          <p:cNvPr id="1036" name="Picture 15" descr="pp_podtis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9644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349500"/>
            <a:ext cx="9108504" cy="2189163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altLang="cs-CZ" sz="4200" dirty="0" smtClean="0"/>
              <a:t>Pracovní skupina</a:t>
            </a:r>
            <a:br>
              <a:rPr lang="cs-CZ" altLang="cs-CZ" sz="4200" dirty="0" smtClean="0"/>
            </a:br>
            <a:r>
              <a:rPr lang="cs-CZ" altLang="cs-CZ" sz="1800" dirty="0" smtClean="0"/>
              <a:t> </a:t>
            </a:r>
            <a:r>
              <a:rPr lang="cs-CZ" altLang="cs-CZ" sz="4200" dirty="0" smtClean="0"/>
              <a:t/>
            </a:r>
            <a:br>
              <a:rPr lang="cs-CZ" altLang="cs-CZ" sz="4200" dirty="0" smtClean="0"/>
            </a:br>
            <a:r>
              <a:rPr lang="cs-CZ" altLang="cs-CZ" sz="3600" dirty="0" smtClean="0"/>
              <a:t>Elektronická zdravotnická dokumentace</a:t>
            </a:r>
            <a:r>
              <a:rPr lang="cs-CZ" altLang="cs-CZ" sz="4000" dirty="0" smtClean="0"/>
              <a:t/>
            </a:r>
            <a:br>
              <a:rPr lang="cs-CZ" altLang="cs-CZ" sz="4000" dirty="0" smtClean="0"/>
            </a:br>
            <a:endParaRPr lang="en-GB" altLang="cs-CZ" sz="24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4581525"/>
            <a:ext cx="7272337" cy="1295400"/>
          </a:xfrm>
        </p:spPr>
        <p:txBody>
          <a:bodyPr/>
          <a:lstStyle/>
          <a:p>
            <a:pPr marL="0" indent="0" algn="ctr" eaLnBrk="1" hangingPunct="1">
              <a:defRPr/>
            </a:pPr>
            <a:r>
              <a:rPr lang="cs-CZ" altLang="cs-CZ" sz="2400" dirty="0" smtClean="0"/>
              <a:t>Ing. Martin ZEMAN</a:t>
            </a:r>
          </a:p>
          <a:p>
            <a:pPr marL="0" indent="0" algn="ctr" eaLnBrk="1" hangingPunct="1">
              <a:defRPr/>
            </a:pPr>
            <a:r>
              <a:rPr lang="cs-CZ" sz="2300" dirty="0" smtClean="0"/>
              <a:t>předseda pracovní skupiny</a:t>
            </a:r>
            <a:endParaRPr lang="cs-CZ" altLang="cs-CZ" sz="23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59673" y="5666928"/>
            <a:ext cx="7272337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600" b="0">
                <a:solidFill>
                  <a:schemeClr val="bg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00025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5093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cs-CZ" sz="2000" kern="0" dirty="0" err="1" smtClean="0"/>
              <a:t>NSeZ</a:t>
            </a:r>
            <a:r>
              <a:rPr lang="cs-CZ" sz="2000" kern="0" dirty="0" smtClean="0"/>
              <a:t> – neveřejná prezentace</a:t>
            </a:r>
          </a:p>
          <a:p>
            <a:pPr>
              <a:defRPr/>
            </a:pPr>
            <a:r>
              <a:rPr lang="cs-CZ" sz="2000" kern="0" dirty="0" smtClean="0"/>
              <a:t>Emauzy, 16.6.2016</a:t>
            </a:r>
            <a:endParaRPr lang="cs-CZ" altLang="cs-CZ" sz="2000" kern="0" dirty="0" smtClean="0"/>
          </a:p>
        </p:txBody>
      </p:sp>
    </p:spTree>
    <p:extLst>
      <p:ext uri="{BB962C8B-B14F-4D97-AF65-F5344CB8AC3E}">
        <p14:creationId xmlns:p14="http://schemas.microsoft.com/office/powerpoint/2010/main" val="12623020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0"/>
            <a:ext cx="7416428" cy="1052513"/>
          </a:xfrm>
        </p:spPr>
        <p:txBody>
          <a:bodyPr/>
          <a:lstStyle/>
          <a:p>
            <a:r>
              <a:rPr lang="cs-CZ" dirty="0"/>
              <a:t>Vymezení pojmů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19058"/>
            <a:ext cx="8256105" cy="5738942"/>
          </a:xfrm>
        </p:spPr>
        <p:txBody>
          <a:bodyPr/>
          <a:lstStyle/>
          <a:p>
            <a:pPr marL="0" lvl="0" indent="0"/>
            <a:r>
              <a:rPr lang="cs-CZ" sz="1600" dirty="0" smtClean="0"/>
              <a:t>EHR/PHR </a:t>
            </a:r>
            <a:r>
              <a:rPr lang="cs-CZ" sz="1600" dirty="0"/>
              <a:t>– elektronický </a:t>
            </a:r>
            <a:r>
              <a:rPr lang="cs-CZ" sz="1600" u="sng" dirty="0"/>
              <a:t>zdravotní</a:t>
            </a:r>
            <a:r>
              <a:rPr lang="cs-CZ" sz="1600" dirty="0"/>
              <a:t> záznam </a:t>
            </a:r>
            <a:r>
              <a:rPr lang="cs-CZ" sz="1600" dirty="0" smtClean="0"/>
              <a:t>osoby (tj. KZS, klienta </a:t>
            </a:r>
            <a:r>
              <a:rPr lang="is-IS" sz="1600" dirty="0" smtClean="0"/>
              <a:t>…)</a:t>
            </a:r>
            <a:endParaRPr lang="sk-SK" sz="1600" dirty="0"/>
          </a:p>
          <a:p>
            <a:pPr marL="428625" indent="-285750">
              <a:buFont typeface="Arial" panose="020B0604020202020204" pitchFamily="34" charset="0"/>
              <a:buChar char="•"/>
            </a:pPr>
            <a:r>
              <a:rPr lang="cs-CZ" sz="1600" b="1" i="1" dirty="0"/>
              <a:t>EHR  osoby</a:t>
            </a:r>
            <a:r>
              <a:rPr lang="cs-CZ" sz="1600" dirty="0"/>
              <a:t> = vybraná data ze ZD osoby </a:t>
            </a:r>
            <a:r>
              <a:rPr lang="cs-CZ" sz="1600" dirty="0" smtClean="0"/>
              <a:t>ve </a:t>
            </a:r>
            <a:r>
              <a:rPr lang="cs-CZ" sz="1600" dirty="0"/>
              <a:t>formě strukturovaných relačních záznamů EHR</a:t>
            </a:r>
            <a:endParaRPr lang="sk-SK" sz="1600" dirty="0"/>
          </a:p>
          <a:p>
            <a:pPr marL="800100" lvl="1" indent="-285750">
              <a:buFont typeface="Arial" panose="020B0604020202020204" pitchFamily="34" charset="0"/>
              <a:buChar char="•"/>
            </a:pPr>
            <a:r>
              <a:rPr lang="cs-CZ" sz="1400" dirty="0"/>
              <a:t>mandatorní část </a:t>
            </a:r>
            <a:r>
              <a:rPr lang="cs-CZ" sz="1400" dirty="0" smtClean="0"/>
              <a:t>EHR/PHR, </a:t>
            </a:r>
            <a:endParaRPr lang="sk-SK" sz="1400" dirty="0"/>
          </a:p>
          <a:p>
            <a:pPr marL="800100" lvl="1" indent="-285750">
              <a:buFont typeface="Arial" panose="020B0604020202020204" pitchFamily="34" charset="0"/>
              <a:buChar char="•"/>
            </a:pPr>
            <a:r>
              <a:rPr lang="cs-CZ" sz="1400" b="0" dirty="0"/>
              <a:t>právně relevantní, každý záznam EHR je podepsán zdravotnickým pracovníkem nebo jednojednoznačným algoritmem uvedeným ve Vyhlášce o </a:t>
            </a:r>
            <a:r>
              <a:rPr lang="cs-CZ" sz="1400" b="0" dirty="0" smtClean="0"/>
              <a:t>ZD,</a:t>
            </a:r>
            <a:endParaRPr lang="sk-SK" sz="1400" b="0" dirty="0"/>
          </a:p>
          <a:p>
            <a:pPr marL="800100" lvl="1" indent="-285750">
              <a:buFont typeface="Arial" panose="020B0604020202020204" pitchFamily="34" charset="0"/>
              <a:buChar char="•"/>
            </a:pPr>
            <a:r>
              <a:rPr lang="cs-CZ" sz="1400" b="0" dirty="0"/>
              <a:t>obsah a forma EHR je definován Standardy elektronického zdravotnictví – např. jako přílohou Vyhlášky o ZD, vydávanou MZČR, může být i prázdná, zde se nevěnujeme problematice standardů </a:t>
            </a:r>
            <a:r>
              <a:rPr lang="cs-CZ" sz="1400" b="0" dirty="0" smtClean="0"/>
              <a:t>samotných,</a:t>
            </a:r>
          </a:p>
          <a:p>
            <a:pPr marL="800100" lvl="1" indent="-285750">
              <a:buFont typeface="Arial" panose="020B0604020202020204" pitchFamily="34" charset="0"/>
              <a:buChar char="•"/>
            </a:pPr>
            <a:r>
              <a:rPr lang="cs-CZ" sz="1400" dirty="0"/>
              <a:t>záznam o aktuálním zdravotním stavu či zachycující zdravotní historii pacienta</a:t>
            </a:r>
            <a:endParaRPr lang="sk-SK" sz="1400" b="0" dirty="0"/>
          </a:p>
          <a:p>
            <a:pPr marL="800100" lvl="1" indent="-285750">
              <a:buFont typeface="Arial" panose="020B0604020202020204" pitchFamily="34" charset="0"/>
              <a:buChar char="•"/>
            </a:pPr>
            <a:r>
              <a:rPr lang="cs-CZ" sz="1400" b="0" dirty="0"/>
              <a:t>minimální množinou struktur EHR pro střednědobý cíl se jeví obsahově jednoduchá struktura Pacientského souhrnu ve smyslu EN 13606 a evropského projektu </a:t>
            </a:r>
            <a:r>
              <a:rPr lang="cs-CZ" sz="1400" b="0" dirty="0" err="1"/>
              <a:t>epSOS</a:t>
            </a:r>
            <a:r>
              <a:rPr lang="cs-CZ" sz="1400" b="0" dirty="0"/>
              <a:t>, resp. jeho zákonem definovaná podmnožina. </a:t>
            </a:r>
            <a:endParaRPr lang="cs-CZ" sz="1400" b="0" dirty="0" smtClean="0"/>
          </a:p>
          <a:p>
            <a:pPr marL="800100" lvl="1" indent="-285750">
              <a:buFont typeface="Arial" panose="020B0604020202020204" pitchFamily="34" charset="0"/>
              <a:buChar char="•"/>
            </a:pPr>
            <a:r>
              <a:rPr lang="cs-CZ" sz="1400" dirty="0"/>
              <a:t>EHR – definován v normě ISO TR 20514:2005 </a:t>
            </a:r>
            <a:r>
              <a:rPr lang="cs-CZ" sz="1400" dirty="0" err="1"/>
              <a:t>Health</a:t>
            </a:r>
            <a:r>
              <a:rPr lang="cs-CZ" sz="1400" dirty="0"/>
              <a:t> </a:t>
            </a:r>
            <a:r>
              <a:rPr lang="cs-CZ" sz="1400" dirty="0" err="1"/>
              <a:t>informatics</a:t>
            </a:r>
            <a:r>
              <a:rPr lang="cs-CZ" sz="1400" dirty="0"/>
              <a:t> – </a:t>
            </a:r>
            <a:r>
              <a:rPr lang="cs-CZ" sz="1400" dirty="0" err="1"/>
              <a:t>Electronic</a:t>
            </a:r>
            <a:r>
              <a:rPr lang="cs-CZ" sz="1400" dirty="0"/>
              <a:t> </a:t>
            </a:r>
            <a:r>
              <a:rPr lang="cs-CZ" sz="1400" dirty="0" err="1"/>
              <a:t>health</a:t>
            </a:r>
            <a:r>
              <a:rPr lang="cs-CZ" sz="1400" dirty="0"/>
              <a:t> </a:t>
            </a:r>
            <a:r>
              <a:rPr lang="cs-CZ" sz="1400" dirty="0" err="1"/>
              <a:t>record</a:t>
            </a:r>
            <a:r>
              <a:rPr lang="cs-CZ" sz="1400" dirty="0"/>
              <a:t> – </a:t>
            </a:r>
            <a:r>
              <a:rPr lang="cs-CZ" sz="1400" dirty="0" err="1"/>
              <a:t>Definition</a:t>
            </a:r>
            <a:r>
              <a:rPr lang="cs-CZ" sz="1400" dirty="0"/>
              <a:t>, </a:t>
            </a:r>
            <a:r>
              <a:rPr lang="cs-CZ" sz="1400" dirty="0" err="1"/>
              <a:t>scope</a:t>
            </a:r>
            <a:r>
              <a:rPr lang="cs-CZ" sz="1400" dirty="0"/>
              <a:t> and </a:t>
            </a:r>
            <a:r>
              <a:rPr lang="cs-CZ" sz="1400" dirty="0" err="1"/>
              <a:t>context</a:t>
            </a:r>
            <a:endParaRPr lang="cs-CZ" sz="1400" dirty="0"/>
          </a:p>
          <a:p>
            <a:pPr marL="800100" lvl="1" indent="-285750">
              <a:buFont typeface="Arial" panose="020B0604020202020204" pitchFamily="34" charset="0"/>
              <a:buChar char="•"/>
            </a:pPr>
            <a:r>
              <a:rPr lang="cs-CZ" sz="1400" dirty="0"/>
              <a:t>Požadavky na architekturu EHR jsou definovány v normě ISO 18308:2011 </a:t>
            </a:r>
            <a:r>
              <a:rPr lang="cs-CZ" sz="1400" dirty="0" err="1"/>
              <a:t>Health</a:t>
            </a:r>
            <a:r>
              <a:rPr lang="cs-CZ" sz="1400" dirty="0"/>
              <a:t> </a:t>
            </a:r>
            <a:r>
              <a:rPr lang="cs-CZ" sz="1400" dirty="0" err="1"/>
              <a:t>informatics</a:t>
            </a:r>
            <a:r>
              <a:rPr lang="cs-CZ" sz="1400" dirty="0"/>
              <a:t> – </a:t>
            </a:r>
            <a:r>
              <a:rPr lang="cs-CZ" sz="1400" dirty="0" err="1"/>
              <a:t>Requirements</a:t>
            </a:r>
            <a:r>
              <a:rPr lang="cs-CZ" sz="1400" dirty="0"/>
              <a:t> </a:t>
            </a:r>
            <a:r>
              <a:rPr lang="cs-CZ" sz="1400" dirty="0" err="1"/>
              <a:t>for</a:t>
            </a:r>
            <a:r>
              <a:rPr lang="cs-CZ" sz="1400" dirty="0"/>
              <a:t> </a:t>
            </a:r>
            <a:r>
              <a:rPr lang="cs-CZ" sz="1400" dirty="0" err="1"/>
              <a:t>an</a:t>
            </a:r>
            <a:r>
              <a:rPr lang="cs-CZ" sz="1400" dirty="0"/>
              <a:t> </a:t>
            </a:r>
            <a:r>
              <a:rPr lang="cs-CZ" sz="1400" dirty="0" err="1"/>
              <a:t>electronic</a:t>
            </a:r>
            <a:r>
              <a:rPr lang="cs-CZ" sz="1400" dirty="0"/>
              <a:t> </a:t>
            </a:r>
            <a:r>
              <a:rPr lang="cs-CZ" sz="1400" dirty="0" err="1"/>
              <a:t>health</a:t>
            </a:r>
            <a:r>
              <a:rPr lang="cs-CZ" sz="1400" dirty="0"/>
              <a:t> </a:t>
            </a:r>
            <a:r>
              <a:rPr lang="cs-CZ" sz="1400" dirty="0" err="1"/>
              <a:t>record</a:t>
            </a:r>
            <a:r>
              <a:rPr lang="cs-CZ" sz="1400" dirty="0"/>
              <a:t> </a:t>
            </a:r>
            <a:r>
              <a:rPr lang="cs-CZ" sz="1400" dirty="0" err="1" smtClean="0"/>
              <a:t>architecture</a:t>
            </a:r>
            <a:endParaRPr lang="cs-CZ" sz="1400" dirty="0"/>
          </a:p>
          <a:p>
            <a:pPr marL="800100" lvl="1" indent="-285750">
              <a:buFont typeface="Arial" panose="020B0604020202020204" pitchFamily="34" charset="0"/>
              <a:buChar char="•"/>
            </a:pPr>
            <a:r>
              <a:rPr lang="cs-CZ" sz="1400" b="0" i="1" dirty="0" smtClean="0"/>
              <a:t>Podobně </a:t>
            </a:r>
            <a:r>
              <a:rPr lang="cs-CZ" sz="1400" b="0" i="1" dirty="0"/>
              <a:t>to používá více států, např. australský projekt </a:t>
            </a:r>
            <a:r>
              <a:rPr lang="cs-CZ" sz="1400" b="0" i="1" dirty="0" smtClean="0"/>
              <a:t>PSEHR. Vzhledem  </a:t>
            </a:r>
            <a:r>
              <a:rPr lang="cs-CZ" sz="1400" b="0" i="1" dirty="0"/>
              <a:t>k plošnému používání Datového standardu MZČR je v architektuře navržen modul Standardy MZ, který může zabezpečit, mimo jiné, oboustrannou, bezpečnou konverzi zpráv mezi Vyhláškou povolenými standardy – např. mezi EN 13606 a DASTA</a:t>
            </a:r>
            <a:r>
              <a:rPr lang="cs-CZ" sz="1400" b="0" i="1" dirty="0" smtClean="0"/>
              <a:t>.</a:t>
            </a:r>
            <a:endParaRPr lang="sk-SK" sz="1400" b="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10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302303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7488436" cy="1052513"/>
          </a:xfrm>
        </p:spPr>
        <p:txBody>
          <a:bodyPr/>
          <a:lstStyle/>
          <a:p>
            <a:r>
              <a:rPr lang="cs-CZ" dirty="0" smtClean="0"/>
              <a:t>Vymezení pojmů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136904" cy="525658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sz="1600" i="1" dirty="0"/>
              <a:t>PHR osoby </a:t>
            </a:r>
            <a:r>
              <a:rPr lang="cs-CZ" sz="1400" b="0" i="1" dirty="0"/>
              <a:t>= </a:t>
            </a:r>
            <a:r>
              <a:rPr lang="cs-CZ" sz="1400" b="0" dirty="0"/>
              <a:t>přidané záznamy osoby nebo od Provozovatele EHR/PHR nebo z jiného zdroje</a:t>
            </a:r>
            <a:endParaRPr lang="sk-SK" sz="1400" b="0" dirty="0"/>
          </a:p>
          <a:p>
            <a:pPr marL="400050" indent="-285750">
              <a:buFont typeface="Arial" panose="020B0604020202020204" pitchFamily="34" charset="0"/>
              <a:buChar char="•"/>
            </a:pPr>
            <a:r>
              <a:rPr lang="cs-CZ" sz="1400" b="0" dirty="0"/>
              <a:t>nepovinná část EHR/PHR</a:t>
            </a:r>
            <a:endParaRPr lang="sk-SK" sz="1400" b="0" dirty="0"/>
          </a:p>
          <a:p>
            <a:pPr marL="400050" indent="-285750">
              <a:buFont typeface="Arial" panose="020B0604020202020204" pitchFamily="34" charset="0"/>
              <a:buChar char="•"/>
            </a:pPr>
            <a:r>
              <a:rPr lang="cs-CZ" sz="1400" b="0" dirty="0"/>
              <a:t>plně v kompetenci Provozovatele EHR/PHR,</a:t>
            </a:r>
            <a:endParaRPr lang="sk-SK" sz="1400" b="0" dirty="0"/>
          </a:p>
          <a:p>
            <a:pPr marL="400050" indent="-285750">
              <a:buFont typeface="Arial" panose="020B0604020202020204" pitchFamily="34" charset="0"/>
              <a:buChar char="•"/>
            </a:pPr>
            <a:r>
              <a:rPr lang="cs-CZ" sz="1400" b="0" dirty="0"/>
              <a:t>bez právní relevance,</a:t>
            </a:r>
            <a:endParaRPr lang="sk-SK" sz="1400" b="0" dirty="0"/>
          </a:p>
          <a:p>
            <a:pPr marL="400050" indent="-285750">
              <a:buFont typeface="Arial" panose="020B0604020202020204" pitchFamily="34" charset="0"/>
              <a:buChar char="•"/>
            </a:pPr>
            <a:r>
              <a:rPr lang="cs-CZ" sz="1400" b="0" dirty="0"/>
              <a:t>např. zápisy a měření osoby</a:t>
            </a:r>
            <a:r>
              <a:rPr lang="cs-CZ" sz="1400" b="0" dirty="0" smtClean="0"/>
              <a:t>.</a:t>
            </a:r>
          </a:p>
          <a:p>
            <a:pPr marL="114300" indent="0"/>
            <a:endParaRPr lang="sk-SK" sz="1400" b="0" dirty="0"/>
          </a:p>
          <a:p>
            <a:pPr marL="0" lvl="0" indent="0"/>
            <a:r>
              <a:rPr lang="cs-CZ" dirty="0"/>
              <a:t>Provozovatel EHR/PHR </a:t>
            </a:r>
            <a:r>
              <a:rPr lang="cs-CZ" sz="1400" b="0" dirty="0"/>
              <a:t>– </a:t>
            </a:r>
            <a:r>
              <a:rPr lang="cs-CZ" sz="1400" b="0" dirty="0" smtClean="0"/>
              <a:t>PEHR</a:t>
            </a:r>
          </a:p>
          <a:p>
            <a:pPr marL="400050" indent="-285750">
              <a:buFont typeface="Arial" panose="020B0604020202020204" pitchFamily="34" charset="0"/>
              <a:buChar char="•"/>
            </a:pPr>
            <a:r>
              <a:rPr lang="cs-CZ" sz="1400" b="0" dirty="0"/>
              <a:t>právnická osoba provozující služby (zejména uložení a zpřístupnění) datového úložiště  EHR/PHR</a:t>
            </a:r>
            <a:endParaRPr lang="sk-SK" sz="1400" b="0" dirty="0"/>
          </a:p>
          <a:p>
            <a:pPr marL="428625" indent="-285750">
              <a:buFont typeface="Arial" panose="020B0604020202020204" pitchFamily="34" charset="0"/>
              <a:buChar char="•"/>
            </a:pPr>
            <a:r>
              <a:rPr lang="cs-CZ" sz="1400" dirty="0"/>
              <a:t>provozování služeb vedení EHR/PHR bude umožněno v konkurenčním prostředí a volba provozovatele EHR/PHR bude možná na základě svobodné volby občana. Nutno doplnit novelou do zákona č.372/2011 Sb. </a:t>
            </a:r>
            <a:endParaRPr lang="cs-CZ" sz="1400" dirty="0" smtClean="0"/>
          </a:p>
          <a:p>
            <a:pPr marL="428625" indent="-285750">
              <a:buFont typeface="Arial" panose="020B0604020202020204" pitchFamily="34" charset="0"/>
              <a:buChar char="•"/>
            </a:pPr>
            <a:r>
              <a:rPr lang="cs-CZ" sz="1400" dirty="0" smtClean="0"/>
              <a:t>PEHR </a:t>
            </a:r>
            <a:r>
              <a:rPr lang="cs-CZ" sz="1400" dirty="0"/>
              <a:t>bude poskytovat služby na základě akreditace u MZČR, ve smyslu ISVS bude zároveň i technickým správcem. </a:t>
            </a:r>
            <a:endParaRPr lang="cs-CZ" sz="1400" dirty="0" smtClean="0"/>
          </a:p>
          <a:p>
            <a:pPr marL="428625" indent="-285750">
              <a:buFont typeface="Arial" panose="020B0604020202020204" pitchFamily="34" charset="0"/>
              <a:buChar char="•"/>
            </a:pPr>
            <a:r>
              <a:rPr lang="cs-CZ" sz="1400" dirty="0" smtClean="0"/>
              <a:t>Umožnit </a:t>
            </a:r>
            <a:r>
              <a:rPr lang="cs-CZ" sz="1400" dirty="0"/>
              <a:t>PEHR nabízet i další služby pro </a:t>
            </a:r>
            <a:r>
              <a:rPr lang="cs-CZ" sz="1400" dirty="0" smtClean="0"/>
              <a:t>občany, </a:t>
            </a:r>
            <a:r>
              <a:rPr lang="cs-CZ" sz="1400" dirty="0"/>
              <a:t>nebo i pro poskytovatele ZS, např. </a:t>
            </a:r>
            <a:endParaRPr lang="sk-SK" sz="1400" dirty="0"/>
          </a:p>
          <a:p>
            <a:pPr marL="800100" lvl="1" indent="-285750">
              <a:buFont typeface="Arial" panose="020B0604020202020204" pitchFamily="34" charset="0"/>
              <a:buChar char="•"/>
            </a:pPr>
            <a:r>
              <a:rPr lang="cs-CZ" sz="1400" b="0" dirty="0"/>
              <a:t>vedení ZD pro PZS pouze v elektronické podobě. </a:t>
            </a:r>
            <a:r>
              <a:rPr lang="cs-CZ" sz="1400" b="0" dirty="0" smtClean="0"/>
              <a:t>Tj</a:t>
            </a:r>
            <a:r>
              <a:rPr lang="cs-CZ" sz="1400" b="0" dirty="0"/>
              <a:t>. PZS ve smlouvě může pověřit Provozovatele EHR/PHR i vedením jeho zdravotnické dokumentace v elektronické podobě ve </a:t>
            </a:r>
            <a:r>
              <a:rPr lang="cs-CZ" sz="1400" dirty="0">
                <a:cs typeface="+mn-cs"/>
              </a:rPr>
              <a:t>smyslu</a:t>
            </a:r>
            <a:r>
              <a:rPr lang="cs-CZ" sz="1400" b="0" dirty="0"/>
              <a:t> splnění podmínek zákona 372, paragrafu 55,</a:t>
            </a:r>
            <a:endParaRPr lang="sk-SK" sz="1400" b="0" dirty="0"/>
          </a:p>
          <a:p>
            <a:pPr marL="800100" lvl="1" indent="-285750">
              <a:buFont typeface="Arial" panose="020B0604020202020204" pitchFamily="34" charset="0"/>
              <a:buChar char="•"/>
            </a:pPr>
            <a:r>
              <a:rPr lang="cs-CZ" sz="1400" b="0" dirty="0"/>
              <a:t>vedení kopií ZD pro občana. Spojenou se závazkem rychlé odpovědi  na žádost o zpřístupnění kopie </a:t>
            </a:r>
            <a:r>
              <a:rPr lang="cs-CZ" sz="1400" b="0" dirty="0" smtClean="0"/>
              <a:t>ZD</a:t>
            </a:r>
            <a:endParaRPr lang="sk-SK" sz="1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11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894040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7488436" cy="1052513"/>
          </a:xfrm>
        </p:spPr>
        <p:txBody>
          <a:bodyPr/>
          <a:lstStyle/>
          <a:p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„Registr“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výměny a sdílení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136904" cy="5616624"/>
          </a:xfrm>
        </p:spPr>
        <p:txBody>
          <a:bodyPr/>
          <a:lstStyle/>
          <a:p>
            <a:pPr marL="0" lvl="0" indent="0">
              <a:lnSpc>
                <a:spcPct val="107000"/>
              </a:lnSpc>
              <a:spcAft>
                <a:spcPts val="0"/>
              </a:spcAft>
            </a:pPr>
            <a:r>
              <a:rPr lang="cs-CZ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„Registr“ výměny a sdílení (RSD,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pracovní název</a:t>
            </a:r>
            <a:r>
              <a:rPr lang="cs-CZ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285750" lvl="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nutno 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zavést do zákona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asi 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č.372/2011 Sb.,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občan 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má pomocí této konstrukce reálně zpřístupněno právo vědět jakou dokumentaci o něm stát – v tomto případě resort zdravotnictví –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vede.</a:t>
            </a:r>
            <a:endParaRPr lang="sk-SK" sz="16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dirty="0">
                <a:ea typeface="Calibri" panose="020F0502020204030204" pitchFamily="34" charset="0"/>
                <a:cs typeface="Times New Roman" panose="02020603050405020304" pitchFamily="18" charset="0"/>
              </a:rPr>
              <a:t>Stát nebude ukládat více dat, než je nezbytně nutné pro korektní a zaručenou výměnu dat mezi subjekty</a:t>
            </a:r>
            <a:endParaRPr lang="sk-SK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dirty="0">
                <a:ea typeface="Calibri" panose="020F0502020204030204" pitchFamily="34" charset="0"/>
                <a:cs typeface="Times New Roman" panose="02020603050405020304" pitchFamily="18" charset="0"/>
              </a:rPr>
              <a:t>V případě, že je nutnost uložit dokument, který obsahuje osobní údaje, bude použit princip nemožnosti otevření dokumentu pro třetí osobu, tj. i pro administrátory IT</a:t>
            </a:r>
            <a:endParaRPr lang="sk-SK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dirty="0">
                <a:ea typeface="Calibri" panose="020F0502020204030204" pitchFamily="34" charset="0"/>
                <a:cs typeface="Times New Roman" panose="02020603050405020304" pitchFamily="18" charset="0"/>
              </a:rPr>
              <a:t>věcný </a:t>
            </a:r>
            <a:r>
              <a:rPr lang="cs-CZ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správce, provozovatel </a:t>
            </a:r>
            <a:r>
              <a:rPr lang="cs-CZ" sz="1400" dirty="0">
                <a:ea typeface="Calibri" panose="020F0502020204030204" pitchFamily="34" charset="0"/>
                <a:cs typeface="Times New Roman" panose="02020603050405020304" pitchFamily="18" charset="0"/>
              </a:rPr>
              <a:t>a technický správce = organizace pověřená MZČR</a:t>
            </a:r>
            <a:endParaRPr lang="sk-SK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dirty="0">
                <a:ea typeface="Calibri" panose="020F0502020204030204" pitchFamily="34" charset="0"/>
                <a:cs typeface="Times New Roman" panose="02020603050405020304" pitchFamily="18" charset="0"/>
              </a:rPr>
              <a:t>záznamem RSD budeme nazývat jednotlivý zápis do </a:t>
            </a:r>
            <a:r>
              <a:rPr lang="cs-CZ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RSD</a:t>
            </a:r>
          </a:p>
          <a:p>
            <a:pPr lvl="1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0"/>
              </a:spcAft>
            </a:pP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Typy záznamů</a:t>
            </a:r>
          </a:p>
          <a:p>
            <a:pPr marL="142875" indent="0" algn="ctr">
              <a:lnSpc>
                <a:spcPct val="107000"/>
              </a:lnSpc>
              <a:spcAft>
                <a:spcPts val="0"/>
              </a:spcAft>
            </a:pPr>
            <a:r>
              <a:rPr lang="cs-CZ" sz="1800" b="1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Index ZD</a:t>
            </a:r>
          </a:p>
          <a:p>
            <a:pPr marL="142875" indent="0" algn="ctr">
              <a:lnSpc>
                <a:spcPct val="107000"/>
              </a:lnSpc>
              <a:spcAft>
                <a:spcPts val="0"/>
              </a:spcAft>
            </a:pPr>
            <a:r>
              <a:rPr lang="cs-CZ" sz="1800" b="1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Index EHR/PHR</a:t>
            </a:r>
          </a:p>
          <a:p>
            <a:pPr marL="142875" indent="0" algn="ctr">
              <a:lnSpc>
                <a:spcPct val="107000"/>
              </a:lnSpc>
              <a:spcAft>
                <a:spcPts val="0"/>
              </a:spcAft>
            </a:pPr>
            <a:r>
              <a:rPr lang="cs-CZ" sz="1800" b="1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Souhlasy a mandáty</a:t>
            </a:r>
          </a:p>
          <a:p>
            <a:pPr marL="142875" indent="0" algn="ctr">
              <a:lnSpc>
                <a:spcPct val="107000"/>
              </a:lnSpc>
              <a:spcAft>
                <a:spcPts val="0"/>
              </a:spcAft>
            </a:pPr>
            <a:r>
              <a:rPr lang="cs-CZ" sz="1800" b="1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Vyžádaná péče</a:t>
            </a:r>
            <a:r>
              <a:rPr lang="cs-CZ" sz="1800" b="1" i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</a:p>
          <a:p>
            <a:pPr marL="142875" indent="0" algn="ctr">
              <a:lnSpc>
                <a:spcPct val="107000"/>
              </a:lnSpc>
              <a:spcAft>
                <a:spcPts val="0"/>
              </a:spcAft>
            </a:pPr>
            <a:r>
              <a:rPr lang="cs-CZ" sz="1600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cs-CZ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b="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Je součástí samostatného opatření, není nutnou podmínkou pro zavedení </a:t>
            </a:r>
            <a:r>
              <a:rPr lang="cs-CZ" sz="1600" b="0" i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eZD</a:t>
            </a:r>
            <a:endParaRPr lang="cs-CZ" sz="1600" b="0" i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600" b="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sk-SK" sz="16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-28575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sk-SK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12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826229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560444" cy="1052513"/>
          </a:xfrm>
        </p:spPr>
        <p:txBody>
          <a:bodyPr/>
          <a:lstStyle/>
          <a:p>
            <a:r>
              <a:rPr lang="cs-CZ" dirty="0" smtClean="0"/>
              <a:t>Typy záznamů RSD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136904" cy="4968552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0"/>
              </a:spcAft>
            </a:pP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Index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ZD</a:t>
            </a:r>
            <a:endParaRPr lang="sk-SK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28625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Indexem ZD budeme rozumět </a:t>
            </a: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jednoznačný identifikátor záznamu ZD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sk-SK" sz="16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28625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zákon č. 372/2011 Sb. jej předpisuje pouze pro elektronickou podobu, tato </a:t>
            </a: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architektura umožňuje rozšíření i na listinnou podobu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 (vyžaduje novelu č.372/2011 Sb.), </a:t>
            </a:r>
            <a:endParaRPr lang="sk-SK" sz="16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28625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formu obsah, dotčené typy ZD (např. pro lůžkovou péči pouze na propouštěcí zprávu) určí MZ ve Vyhlášce o ZD,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např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.: id KZS, id </a:t>
            </a:r>
            <a:r>
              <a:rPr lang="cs-CZ" sz="16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zdr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 pracovníka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, id PZS/IČZ, datum a čas, typ zdravotnické dokumentace ve smyslu číselníku v příloze č. 1 Vyhlášky o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ZD</a:t>
            </a:r>
          </a:p>
          <a:p>
            <a:pPr marL="428625" indent="-285750">
              <a:buFont typeface="Arial" panose="020B0604020202020204" pitchFamily="34" charset="0"/>
              <a:buChar char="•"/>
            </a:pP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Postupné naplňování indexu záznamy o ZD tak, jak probíhá zdravotní péče</a:t>
            </a:r>
          </a:p>
          <a:p>
            <a:pPr marL="800100" lvl="1" indent="-285750">
              <a:buFont typeface="Arial" panose="020B0604020202020204" pitchFamily="34" charset="0"/>
              <a:buChar char="•"/>
            </a:pPr>
            <a:r>
              <a:rPr lang="cs-CZ" sz="16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iniciálně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– naplnění indexu z dat zdravotních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pojišťoven nebo Registru hrazených služeb (ztotožnění záznamů a osob)</a:t>
            </a:r>
          </a:p>
          <a:p>
            <a:pPr marL="800100" lvl="1" indent="-285750">
              <a:buFont typeface="Arial" panose="020B0604020202020204" pitchFamily="34" charset="0"/>
              <a:buChar char="•"/>
            </a:pPr>
            <a:r>
              <a:rPr lang="cs-CZ" sz="16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průběžně</a:t>
            </a:r>
            <a:r>
              <a:rPr lang="cs-CZ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– vyžádání a vydávání identifikátorů při založení nového záznamu ZD (první záznam pacienta u daného zdravotnické zařízení) </a:t>
            </a:r>
            <a:r>
              <a:rPr lang="cs-CZ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s nutným návrhem scénáře pro off-line dočasné </a:t>
            </a:r>
            <a:r>
              <a:rPr lang="cs-CZ" sz="16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identifikátory</a:t>
            </a:r>
            <a:endParaRPr lang="cs-CZ" sz="16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13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372390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560444" cy="1052513"/>
          </a:xfrm>
        </p:spPr>
        <p:txBody>
          <a:bodyPr/>
          <a:lstStyle/>
          <a:p>
            <a:r>
              <a:rPr lang="cs-CZ" dirty="0" smtClean="0"/>
              <a:t>Typy záznamů RSD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136904" cy="4968552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0"/>
              </a:spcAft>
            </a:pP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Index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EHR/PHR</a:t>
            </a:r>
            <a:endParaRPr lang="sk-SK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28625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b="0" i="1" dirty="0">
                <a:ea typeface="Calibri" panose="020F0502020204030204" pitchFamily="34" charset="0"/>
                <a:cs typeface="Times New Roman" panose="02020603050405020304" pitchFamily="18" charset="0"/>
              </a:rPr>
              <a:t>Indexem EHR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 budeme </a:t>
            </a: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rozumět jednoznačný identifikátor záznamu EHR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formu 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obsah, dotčené typy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určí Vyhláška 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o ZD</a:t>
            </a:r>
            <a:endParaRPr lang="sk-SK" sz="16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28625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b="0" i="1" dirty="0">
                <a:ea typeface="Calibri" panose="020F0502020204030204" pitchFamily="34" charset="0"/>
                <a:cs typeface="Times New Roman" panose="02020603050405020304" pitchFamily="18" charset="0"/>
              </a:rPr>
              <a:t>Indexem PHR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 budeme rozumět </a:t>
            </a: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jednoznačný identifikátor záznamu PHR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, určit formu ve Vyhlášce o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ZD</a:t>
            </a:r>
            <a:endParaRPr lang="sk-SK" sz="16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14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642721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560444" cy="1052513"/>
          </a:xfrm>
        </p:spPr>
        <p:txBody>
          <a:bodyPr/>
          <a:lstStyle/>
          <a:p>
            <a:r>
              <a:rPr lang="cs-CZ" dirty="0" smtClean="0"/>
              <a:t>Typy záznamů RSD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5"/>
            <a:ext cx="8136904" cy="4968553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0"/>
              </a:spcAft>
            </a:pP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Master index</a:t>
            </a: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Arial" charset="0"/>
              <a:buChar char="•"/>
            </a:pP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Centrální systém umožňující získání </a:t>
            </a:r>
            <a:r>
              <a:rPr lang="cs-CZ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přehledu všech zavedených/vydaných indexů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ZD za účelem zjištění informací o všech zpřístupněných (veřejných) záznamech vedení ZD k dané fyzické osobě</a:t>
            </a:r>
            <a:endParaRPr lang="cs-CZ" sz="16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15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305005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560444" cy="1052513"/>
          </a:xfrm>
        </p:spPr>
        <p:txBody>
          <a:bodyPr/>
          <a:lstStyle/>
          <a:p>
            <a:r>
              <a:rPr lang="cs-CZ" dirty="0" smtClean="0"/>
              <a:t>Typy záznamů RSD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5"/>
            <a:ext cx="8136904" cy="4968553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0"/>
              </a:spcAft>
            </a:pP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Souhlasy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a mandáty </a:t>
            </a: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KZS </a:t>
            </a:r>
            <a:r>
              <a:rPr lang="cs-CZ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právně relevantně umožnit vyjádřit mimo jiné:</a:t>
            </a:r>
            <a:endParaRPr lang="sk-SK" sz="1600" b="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28625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Souhlas </a:t>
            </a:r>
            <a:r>
              <a:rPr lang="cs-CZ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občana </a:t>
            </a: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s vedením indexu jeho </a:t>
            </a:r>
            <a:r>
              <a:rPr lang="cs-CZ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ZD </a:t>
            </a: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mimo PZS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 (architektura je nezávislá od politického rozhodnutí </a:t>
            </a:r>
            <a:r>
              <a:rPr lang="cs-CZ" sz="16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opt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out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 nebo </a:t>
            </a:r>
            <a:r>
              <a:rPr lang="cs-CZ" sz="16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opt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 in)</a:t>
            </a:r>
            <a:endParaRPr lang="sk-SK" sz="16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28625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Nesouhlas občana </a:t>
            </a: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s </a:t>
            </a:r>
            <a:r>
              <a:rPr lang="cs-CZ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vedením </a:t>
            </a: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indexu jeho </a:t>
            </a:r>
            <a:r>
              <a:rPr lang="cs-CZ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ZD mimo PZS</a:t>
            </a:r>
            <a:endParaRPr lang="sk-SK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28625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andát občana pro </a:t>
            </a: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zpřístupnění záznamů ZD/EHR/PHR třetí </a:t>
            </a:r>
            <a:r>
              <a:rPr lang="cs-CZ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osobě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600" b="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granularita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cs-CZ" sz="1600" b="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cs-CZ" sz="1400" dirty="0">
                <a:ea typeface="Calibri" panose="020F0502020204030204" pitchFamily="34" charset="0"/>
                <a:cs typeface="Times New Roman" panose="02020603050405020304" pitchFamily="18" charset="0"/>
              </a:rPr>
              <a:t>záznam, typ záznamu, </a:t>
            </a:r>
            <a:r>
              <a:rPr lang="cs-CZ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všechno</a:t>
            </a:r>
          </a:p>
          <a:p>
            <a:pPr marL="800100" lvl="1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pro třetí osobu, pro zdravotnického pracovníka, pro pracoviště (oddělení IČZ, IČZ, PZS)</a:t>
            </a:r>
            <a:endParaRPr lang="sk-SK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28625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Odvolání mandátu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občana 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pro zpřístupnění záznamů ZD/EHR/PHR třetí osobě</a:t>
            </a:r>
            <a:endParaRPr lang="sk-SK" sz="16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28625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….potenciálně možno rozšířit o další souhlasy a mandáty, např. informovaný souhlas pacienta v elektronické podobě</a:t>
            </a:r>
            <a:endParaRPr lang="sk-SK" sz="16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Vyžádaná </a:t>
            </a: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péče</a:t>
            </a:r>
            <a:r>
              <a:rPr lang="cs-CZ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endParaRPr lang="sk-SK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28625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Žádanka o ambulantní specializované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vyšetření, Žádanka 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o laboratorní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vyšetření, Výsledky 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vyžádaných ambulantních specializovaných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vyšetření, Výsledky 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vyžádaných laboratorních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vyšetření</a:t>
            </a:r>
          </a:p>
          <a:p>
            <a:pPr marL="142875" indent="0">
              <a:lnSpc>
                <a:spcPct val="107000"/>
              </a:lnSpc>
              <a:spcAft>
                <a:spcPts val="0"/>
              </a:spcAft>
            </a:pPr>
            <a:r>
              <a:rPr lang="cs-CZ" sz="1600" b="0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Samostatné opatření, vedle </a:t>
            </a:r>
            <a:r>
              <a:rPr lang="cs-CZ" sz="1600" b="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eZD</a:t>
            </a:r>
            <a:endParaRPr lang="sk-SK" sz="16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16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373204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560444" cy="1052513"/>
          </a:xfrm>
        </p:spPr>
        <p:txBody>
          <a:bodyPr/>
          <a:lstStyle/>
          <a:p>
            <a:r>
              <a:rPr lang="cs-CZ" dirty="0" smtClean="0"/>
              <a:t>Výstupy úspěšné realizace opatření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5"/>
            <a:ext cx="8136904" cy="4968553"/>
          </a:xfrm>
        </p:spPr>
        <p:txBody>
          <a:bodyPr>
            <a:noAutofit/>
          </a:bodyPr>
          <a:lstStyle/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Arial" charset="0"/>
              <a:buChar char="•"/>
            </a:pP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Ověřené 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a zprovozněné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komponenty národní infrastruktury pro výměnu zdravotnické </a:t>
            </a: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dokumentace</a:t>
            </a:r>
          </a:p>
          <a:p>
            <a:pPr marL="685800" lvl="1" indent="-285750">
              <a:lnSpc>
                <a:spcPct val="107000"/>
              </a:lnSpc>
              <a:spcAft>
                <a:spcPts val="0"/>
              </a:spcAft>
              <a:buFont typeface="Arial" charset="0"/>
              <a:buChar char="•"/>
            </a:pPr>
            <a:r>
              <a:rPr lang="cs-CZ" sz="18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Současná </a:t>
            </a:r>
            <a:r>
              <a:rPr lang="cs-CZ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řešení, používaná k výměně zdravotních informací v ČR jsou postupně začleňována do národní infrastruktury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(indikátory jsou počet začleněných služeb a využívání služeb poskytovateli a občany</a:t>
            </a: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685800" lvl="1" indent="-285750">
              <a:lnSpc>
                <a:spcPct val="107000"/>
              </a:lnSpc>
              <a:spcAft>
                <a:spcPts val="0"/>
              </a:spcAft>
              <a:buFont typeface="Arial" charset="0"/>
              <a:buChar char="•"/>
            </a:pPr>
            <a:r>
              <a:rPr lang="cs-CZ" sz="18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Součástí </a:t>
            </a:r>
            <a:r>
              <a:rPr lang="cs-CZ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rutinní výměny zdravotnické dokumentace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v ČR se v měřitelném rozsahu stala </a:t>
            </a:r>
            <a:r>
              <a:rPr lang="cs-CZ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legislativně korektně primárně elektronicky vedená zdravotnická dokumentace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(indikátory jsou druhy takto vyměňované/sdílené dokumentace, počet zapojených poskytovatelů a objem výměny</a:t>
            </a: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cs-CZ" sz="18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17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437130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560444" cy="1052513"/>
          </a:xfrm>
        </p:spPr>
        <p:txBody>
          <a:bodyPr/>
          <a:lstStyle/>
          <a:p>
            <a:r>
              <a:rPr lang="cs-CZ" dirty="0" smtClean="0"/>
              <a:t>Výstupy úspěšné realizace opatření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5"/>
            <a:ext cx="8136904" cy="4968553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0"/>
              </a:spcAft>
            </a:pP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Vytvořené a prakticky ověřené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služby vedení osobního zdravotního záznamu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, které jsou v souladu s Národní strategií elektronického zdravotnictví. </a:t>
            </a:r>
            <a:endParaRPr lang="cs-CZ" sz="1800" b="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Arial" charset="0"/>
              <a:buChar char="•"/>
            </a:pP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Alespoň 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jedna služba vedení osobního zdravotního záznamu (EHR/PHR) v České republice je provozována v souladu s Národní strategií elektronického zdravotnictví a je využívána zdravotnickými pracovníky i občany</a:t>
            </a: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685800" lvl="1" indent="-285750">
              <a:lnSpc>
                <a:spcPct val="107000"/>
              </a:lnSpc>
              <a:spcAft>
                <a:spcPts val="0"/>
              </a:spcAft>
              <a:buFont typeface="Arial" charset="0"/>
              <a:buChar char="•"/>
            </a:pPr>
            <a:endParaRPr lang="cs-CZ" sz="18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</a:pP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Rutinně provozované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 Národního </a:t>
            </a: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kontaktní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místo elektronického </a:t>
            </a: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zdravotnictví</a:t>
            </a:r>
          </a:p>
          <a:p>
            <a:pPr marL="685800" lvl="1" indent="-285750">
              <a:lnSpc>
                <a:spcPct val="107000"/>
              </a:lnSpc>
              <a:spcAft>
                <a:spcPts val="0"/>
              </a:spcAft>
              <a:buFont typeface="Arial" charset="0"/>
              <a:buChar char="•"/>
            </a:pPr>
            <a:r>
              <a:rPr lang="cs-CZ" sz="18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Pacientský </a:t>
            </a:r>
            <a:r>
              <a:rPr lang="cs-CZ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souhrn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 je zaveden do národní praxe</a:t>
            </a:r>
          </a:p>
          <a:p>
            <a:pPr marL="685800" lvl="1" indent="-285750">
              <a:lnSpc>
                <a:spcPct val="107000"/>
              </a:lnSpc>
              <a:spcAft>
                <a:spcPts val="0"/>
              </a:spcAft>
              <a:buFont typeface="Arial" charset="0"/>
              <a:buChar char="•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Funkční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národní infrastrukturu pro výměnu zdravotnické dokumentace je napojena do Národního kontaktního místa elektronického zdravotnictví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18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56686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560444" cy="1052513"/>
          </a:xfrm>
        </p:spPr>
        <p:txBody>
          <a:bodyPr/>
          <a:lstStyle/>
          <a:p>
            <a:r>
              <a:rPr lang="cs-CZ" dirty="0" smtClean="0"/>
              <a:t>Závěr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5"/>
            <a:ext cx="8136904" cy="4968553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0"/>
              </a:spcAft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Vytvoření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potřebné infrastruktury 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(indexy, souhlasy, </a:t>
            </a:r>
            <a:r>
              <a:rPr lang="cs-CZ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identitní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prostor atd.),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provázané na </a:t>
            </a:r>
            <a:r>
              <a:rPr lang="cs-CZ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eGovernment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a financování této infrastruktury jsou předmětem opatření ve Strategickém </a:t>
            </a:r>
            <a:r>
              <a:rPr lang="cs-CZ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cíly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4, bez jejich realizace není naplnění opatření 2.1.1. možné</a:t>
            </a: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107000"/>
              </a:lnSpc>
              <a:spcAft>
                <a:spcPts val="0"/>
              </a:spcAft>
            </a:pPr>
            <a:endParaRPr lang="cs-CZ" sz="18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</a:pP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Realizace tohoto opatření je závislá realizaci řady legislativních úprav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, bez kterých budou možné jen dílčí kroky a přínosy celého opatření budou značně redukovány</a:t>
            </a: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19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994971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smtClean="0"/>
              <a:t>Agenda</a:t>
            </a:r>
          </a:p>
        </p:txBody>
      </p:sp>
      <p:pic>
        <p:nvPicPr>
          <p:cNvPr id="1638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6680200" y="5740400"/>
            <a:ext cx="24638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141484"/>
              </p:ext>
            </p:extLst>
          </p:nvPr>
        </p:nvGraphicFramePr>
        <p:xfrm>
          <a:off x="1233488" y="1600200"/>
          <a:ext cx="67945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389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539750" y="6165850"/>
            <a:ext cx="4318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1778428-2619-45CE-A78C-A662AC78ACB5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0720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dirty="0" smtClean="0"/>
              <a:t>Složení skupiny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4105257"/>
              </p:ext>
            </p:extLst>
          </p:nvPr>
        </p:nvGraphicFramePr>
        <p:xfrm>
          <a:off x="1043608" y="1461791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412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CD97CD6-DE33-4008-82E7-5CA6C1989573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8751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7848476" cy="1052513"/>
          </a:xfrm>
        </p:spPr>
        <p:txBody>
          <a:bodyPr/>
          <a:lstStyle/>
          <a:p>
            <a:r>
              <a:rPr lang="cs-CZ" dirty="0" smtClean="0"/>
              <a:t>Strategický cíl č. 2:  Zvýšení efektivity zdravotnického systému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286463"/>
            <a:ext cx="9090912" cy="3222657"/>
          </a:xfr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F728-DD93-42BA-AF11-E67F42A9565F}" type="slidenum">
              <a:rPr lang="cs-CZ" altLang="cs-CZ" smtClean="0">
                <a:solidFill>
                  <a:srgbClr val="003D61"/>
                </a:solidFill>
              </a:rPr>
              <a:pPr>
                <a:defRPr/>
              </a:pPr>
              <a:t>4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5842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principy navrhovaného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Na základě shody v pracovní skupině a schválené Soustavy cílů a opatření </a:t>
            </a:r>
            <a:r>
              <a:rPr lang="cs-CZ" sz="2400" dirty="0" err="1" smtClean="0"/>
              <a:t>NSeZ</a:t>
            </a:r>
            <a:r>
              <a:rPr lang="cs-CZ" sz="2400" dirty="0" smtClean="0"/>
              <a:t> byl návrh dalšího postupu zapracován do výstupního dokumentu Strategie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F728-DD93-42BA-AF11-E67F42A9565F}" type="slidenum">
              <a:rPr lang="cs-CZ" altLang="cs-CZ" smtClean="0">
                <a:solidFill>
                  <a:srgbClr val="003D61"/>
                </a:solidFill>
              </a:rPr>
              <a:pPr>
                <a:defRPr/>
              </a:pPr>
              <a:t>5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5267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560444" cy="1052513"/>
          </a:xfrm>
        </p:spPr>
        <p:txBody>
          <a:bodyPr/>
          <a:lstStyle/>
          <a:p>
            <a:r>
              <a:rPr lang="cs-CZ" dirty="0" smtClean="0"/>
              <a:t>Úrovně výměny a sdílení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136904" cy="464137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sz="1800" dirty="0" smtClean="0"/>
              <a:t>Úroveň 0 – status quo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 smtClean="0"/>
              <a:t>žádný centrální index,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 smtClean="0"/>
              <a:t>žádný mandatorní EHR,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 smtClean="0"/>
              <a:t>pouze izolovaná ZD u poskytovatelů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 smtClean="0"/>
              <a:t>žádné centrální služby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 smtClean="0"/>
              <a:t>výměna peer to peer (na regionální úrovni)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 smtClean="0"/>
              <a:t>Úroveň 1 – sdílení indexu, výměna ZD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 smtClean="0"/>
              <a:t>centrální index ZD,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/>
              <a:t>v</a:t>
            </a:r>
            <a:r>
              <a:rPr lang="cs-CZ" sz="1800" dirty="0" smtClean="0"/>
              <a:t>ýměna ZD s využitím centrálního indexu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 smtClean="0"/>
              <a:t>žádný mandatorní EHR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 smtClean="0"/>
              <a:t>Úroveň 2 – sdílení indexu ZD/EHR/PHR, výměna ZD, EHR/PHR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/>
              <a:t>c</a:t>
            </a:r>
            <a:r>
              <a:rPr lang="cs-CZ" sz="1800" dirty="0" smtClean="0"/>
              <a:t>entrální index ZD, EHR, PHR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 smtClean="0"/>
              <a:t>mandatorní EHR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/>
              <a:t>v</a:t>
            </a:r>
            <a:r>
              <a:rPr lang="cs-CZ" sz="1800" dirty="0" smtClean="0"/>
              <a:t>ýměna ZD/EHR/PHR s využitím centrálního indexu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 lvl="1">
              <a:buFont typeface="Arial" panose="020B0604020202020204" pitchFamily="34" charset="0"/>
              <a:buChar char="•"/>
            </a:pPr>
            <a:endParaRPr lang="sk-SK" dirty="0"/>
          </a:p>
          <a:p>
            <a:pPr lvl="1">
              <a:buFont typeface="Arial" panose="020B0604020202020204" pitchFamily="34" charset="0"/>
              <a:buChar char="•"/>
            </a:pP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377681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7488436" cy="1052513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Aplikované principy</a:t>
            </a:r>
            <a:endParaRPr lang="cs-CZ" dirty="0"/>
          </a:p>
        </p:txBody>
      </p:sp>
      <p:sp>
        <p:nvSpPr>
          <p:cNvPr id="32773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GillSans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2680D75-8430-4415-B293-952C86FD2F61}" type="slidenum">
              <a:rPr lang="cs-CZ" altLang="cs-CZ" sz="1200" b="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cs-CZ" altLang="cs-CZ" sz="1200" b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67544" y="1124744"/>
            <a:ext cx="8136904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00025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5093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cs-CZ" b="0" dirty="0"/>
              <a:t>Princip </a:t>
            </a:r>
            <a:r>
              <a:rPr lang="cs-CZ" dirty="0"/>
              <a:t>nedělitelné odpovědnosti poskytovatele</a:t>
            </a:r>
            <a:r>
              <a:rPr lang="cs-CZ" b="0" dirty="0"/>
              <a:t> zdravotních služeb za vedení zdravotnické dokumentace,</a:t>
            </a:r>
            <a:endParaRPr lang="sk-SK" b="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cs-CZ" b="0" dirty="0"/>
              <a:t>Princip </a:t>
            </a:r>
            <a:r>
              <a:rPr lang="cs-CZ" dirty="0"/>
              <a:t>svobodného přístupu občana </a:t>
            </a:r>
            <a:r>
              <a:rPr lang="cs-CZ" b="0" dirty="0"/>
              <a:t>k zdravotnické dokumentaci o něm vedené,</a:t>
            </a:r>
            <a:endParaRPr lang="sk-SK" b="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cs-CZ" b="0" dirty="0"/>
              <a:t>Princip </a:t>
            </a:r>
            <a:r>
              <a:rPr lang="cs-CZ" dirty="0"/>
              <a:t>rovnocennosti listinné a elektronické podoby </a:t>
            </a:r>
            <a:r>
              <a:rPr lang="cs-CZ" b="0" dirty="0"/>
              <a:t>zdravotnické dokumentace – práva a povinnosti jsou stejné pro obě podoby, </a:t>
            </a:r>
            <a:r>
              <a:rPr lang="cs-CZ" sz="2400" b="0" dirty="0">
                <a:solidFill>
                  <a:srgbClr val="FF0000"/>
                </a:solidFill>
              </a:rPr>
              <a:t>*</a:t>
            </a:r>
            <a:endParaRPr lang="sk-SK" b="0" dirty="0">
              <a:solidFill>
                <a:srgbClr val="FF0000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cs-CZ" b="0" dirty="0"/>
              <a:t>Princip </a:t>
            </a:r>
            <a:r>
              <a:rPr lang="cs-CZ" dirty="0"/>
              <a:t>svobodné volby občana</a:t>
            </a:r>
            <a:r>
              <a:rPr lang="cs-CZ" b="0" dirty="0"/>
              <a:t> rozhodnout o </a:t>
            </a:r>
            <a:r>
              <a:rPr lang="cs-CZ" dirty="0"/>
              <a:t>sdílení/nesdílení</a:t>
            </a:r>
            <a:r>
              <a:rPr lang="cs-CZ" b="0" dirty="0"/>
              <a:t> jeho zdravotnické dokumentace elektronickým způsobem,</a:t>
            </a:r>
            <a:endParaRPr lang="sk-SK" b="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cs-CZ" b="0" dirty="0"/>
              <a:t>Princip </a:t>
            </a:r>
            <a:r>
              <a:rPr lang="cs-CZ" dirty="0"/>
              <a:t>svobodné volby občana rozhodnout o vedení/nevedení </a:t>
            </a:r>
            <a:r>
              <a:rPr lang="cs-CZ" b="0" dirty="0"/>
              <a:t>jeho elektronických </a:t>
            </a:r>
            <a:r>
              <a:rPr lang="cs-CZ" b="0" dirty="0" smtClean="0"/>
              <a:t>zdravotních </a:t>
            </a:r>
            <a:r>
              <a:rPr lang="cs-CZ" b="0" dirty="0"/>
              <a:t>záznamů</a:t>
            </a:r>
            <a:r>
              <a:rPr lang="cs-CZ" b="0" dirty="0" smtClean="0"/>
              <a:t>,</a:t>
            </a:r>
          </a:p>
          <a:p>
            <a:pPr lvl="0">
              <a:buFont typeface="Arial" panose="020B0604020202020204" pitchFamily="34" charset="0"/>
              <a:buChar char="•"/>
            </a:pPr>
            <a:endParaRPr lang="cs-CZ" b="0" dirty="0"/>
          </a:p>
          <a:p>
            <a:pPr marL="0" lvl="0" indent="0"/>
            <a:r>
              <a:rPr lang="cs-CZ" b="0" dirty="0">
                <a:solidFill>
                  <a:srgbClr val="FF0000"/>
                </a:solidFill>
              </a:rPr>
              <a:t>* </a:t>
            </a:r>
            <a:r>
              <a:rPr lang="cs-CZ" sz="1600" b="0" dirty="0"/>
              <a:t>Tento princip se jeví asymetrický vzhledem k nakládání s papírovou formou zdravotnické dokumentace. </a:t>
            </a:r>
            <a:r>
              <a:rPr lang="cs-CZ" sz="1600" b="0" dirty="0" smtClean="0"/>
              <a:t> V </a:t>
            </a:r>
            <a:r>
              <a:rPr lang="cs-CZ" sz="1600" b="0" dirty="0"/>
              <a:t>případě papírové formy pacient neurčuje, zda se smí sdílet (např. okopírováním), pokud ji dle zákona oprávněná osoba ke své činnosti potřebuje. Zmíněná asymetrie </a:t>
            </a:r>
            <a:r>
              <a:rPr lang="cs-CZ" sz="1600" b="0" dirty="0" smtClean="0"/>
              <a:t>by tak  popírala </a:t>
            </a:r>
            <a:r>
              <a:rPr lang="cs-CZ" sz="1600" b="0" dirty="0"/>
              <a:t>princip rovnocennosti listinné a elektronické podoby </a:t>
            </a:r>
            <a:r>
              <a:rPr lang="cs-CZ" sz="1600" b="0" dirty="0" smtClean="0"/>
              <a:t>zdravotnické </a:t>
            </a:r>
            <a:r>
              <a:rPr lang="cs-CZ" sz="1600" b="0" dirty="0"/>
              <a:t>dokumentace.</a:t>
            </a:r>
            <a:endParaRPr lang="sk-SK" sz="1600" b="0" dirty="0"/>
          </a:p>
          <a:p>
            <a:pPr>
              <a:buFont typeface="Arial" panose="020B0604020202020204" pitchFamily="34" charset="0"/>
              <a:buChar char="•"/>
            </a:pPr>
            <a:endParaRPr lang="cs-CZ" kern="0" dirty="0" smtClean="0"/>
          </a:p>
        </p:txBody>
      </p:sp>
    </p:spTree>
    <p:extLst>
      <p:ext uri="{BB962C8B-B14F-4D97-AF65-F5344CB8AC3E}">
        <p14:creationId xmlns:p14="http://schemas.microsoft.com/office/powerpoint/2010/main" val="34134079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7488436" cy="1052513"/>
          </a:xfrm>
        </p:spPr>
        <p:txBody>
          <a:bodyPr/>
          <a:lstStyle/>
          <a:p>
            <a:r>
              <a:rPr lang="cs-CZ" dirty="0"/>
              <a:t>Aplikované </a:t>
            </a:r>
            <a:r>
              <a:rPr lang="cs-CZ" dirty="0" smtClean="0"/>
              <a:t>principy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136904" cy="4713387"/>
          </a:xfrm>
        </p:spPr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cs-CZ" b="0" dirty="0"/>
              <a:t>Princip svobodné volby občana </a:t>
            </a:r>
            <a:r>
              <a:rPr lang="cs-CZ" dirty="0"/>
              <a:t>zpřístupnit </a:t>
            </a:r>
            <a:r>
              <a:rPr lang="cs-CZ" dirty="0" smtClean="0"/>
              <a:t>svou zdravotnickou </a:t>
            </a:r>
            <a:r>
              <a:rPr lang="cs-CZ" dirty="0"/>
              <a:t>dokumentaci</a:t>
            </a:r>
            <a:r>
              <a:rPr lang="cs-CZ" b="0" dirty="0"/>
              <a:t> </a:t>
            </a:r>
            <a:r>
              <a:rPr lang="cs-CZ" dirty="0"/>
              <a:t>a elektronické zdravotní </a:t>
            </a:r>
            <a:r>
              <a:rPr lang="cs-CZ" dirty="0" smtClean="0"/>
              <a:t>záznamy</a:t>
            </a:r>
            <a:r>
              <a:rPr lang="cs-CZ" b="0" dirty="0" smtClean="0"/>
              <a:t> </a:t>
            </a:r>
            <a:r>
              <a:rPr lang="cs-CZ" b="0" dirty="0"/>
              <a:t>třetí osobě, jako n</a:t>
            </a:r>
            <a:r>
              <a:rPr lang="sk-SK" b="0" dirty="0"/>
              <a:t>á</a:t>
            </a:r>
            <a:r>
              <a:rPr lang="cs-CZ" b="0" dirty="0"/>
              <a:t>stroj pro podporu vztahů pacient – rodina - komunita</a:t>
            </a:r>
            <a:endParaRPr lang="sk-SK" b="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cs-CZ" b="0" dirty="0"/>
              <a:t>Princip velmi </a:t>
            </a:r>
            <a:r>
              <a:rPr lang="cs-CZ" dirty="0"/>
              <a:t>postupného</a:t>
            </a:r>
            <a:r>
              <a:rPr lang="cs-CZ" b="0" dirty="0"/>
              <a:t> a velmi </a:t>
            </a:r>
            <a:r>
              <a:rPr lang="cs-CZ" dirty="0"/>
              <a:t>dlouhodobého</a:t>
            </a:r>
            <a:r>
              <a:rPr lang="cs-CZ" b="0" dirty="0"/>
              <a:t> </a:t>
            </a:r>
            <a:r>
              <a:rPr lang="cs-CZ" dirty="0"/>
              <a:t>přechodu od současné textově orientované </a:t>
            </a:r>
            <a:r>
              <a:rPr lang="cs-CZ" b="0" dirty="0" smtClean="0"/>
              <a:t>(nedostatečně strukturované)</a:t>
            </a:r>
            <a:r>
              <a:rPr lang="cs-CZ" dirty="0" smtClean="0"/>
              <a:t> ZD ke</a:t>
            </a:r>
            <a:r>
              <a:rPr lang="cs-CZ" dirty="0"/>
              <a:t> strukturovanému elektronickému zdravotnímu záznamu </a:t>
            </a:r>
            <a:r>
              <a:rPr lang="cs-CZ" b="0" dirty="0"/>
              <a:t>(nevyžaduje žádný big </a:t>
            </a:r>
            <a:r>
              <a:rPr lang="cs-CZ" b="0" dirty="0" err="1"/>
              <a:t>bang</a:t>
            </a:r>
            <a:r>
              <a:rPr lang="cs-CZ" b="0" dirty="0"/>
              <a:t>, stát si reguluje rychlost</a:t>
            </a:r>
            <a:r>
              <a:rPr lang="cs-CZ" b="0" dirty="0" smtClean="0"/>
              <a:t>)</a:t>
            </a:r>
            <a:endParaRPr lang="sk-SK" b="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cs-CZ" b="0" dirty="0"/>
              <a:t>Princip </a:t>
            </a:r>
            <a:r>
              <a:rPr lang="cs-CZ" dirty="0"/>
              <a:t>zaručené důvěryhodnosti sdílené informace</a:t>
            </a:r>
            <a:r>
              <a:rPr lang="cs-CZ" b="0" dirty="0"/>
              <a:t> pro oprávněnou osobu</a:t>
            </a:r>
            <a:endParaRPr lang="sk-SK" b="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cs-CZ" b="0" dirty="0"/>
              <a:t>Princip </a:t>
            </a:r>
            <a:r>
              <a:rPr lang="cs-CZ" b="0" dirty="0" smtClean="0"/>
              <a:t>posílení </a:t>
            </a:r>
            <a:r>
              <a:rPr lang="cs-CZ" dirty="0" smtClean="0"/>
              <a:t>důvěry </a:t>
            </a:r>
            <a:r>
              <a:rPr lang="cs-CZ" dirty="0"/>
              <a:t>uživatele v bezpečnost </a:t>
            </a:r>
            <a:r>
              <a:rPr lang="cs-CZ" b="0" dirty="0"/>
              <a:t>(</a:t>
            </a:r>
            <a:r>
              <a:rPr lang="cs-CZ" b="0" dirty="0" err="1"/>
              <a:t>nezneužitelnost</a:t>
            </a:r>
            <a:r>
              <a:rPr lang="cs-CZ" b="0" dirty="0"/>
              <a:t>) prostředí systému</a:t>
            </a:r>
            <a:endParaRPr lang="sk-SK" b="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cs-CZ" b="0" dirty="0"/>
              <a:t>Princip </a:t>
            </a:r>
            <a:r>
              <a:rPr lang="cs-CZ" dirty="0"/>
              <a:t>dostupnosti sdílené informace </a:t>
            </a:r>
            <a:r>
              <a:rPr lang="cs-CZ" b="0" dirty="0"/>
              <a:t>pro oprávněnou osobu v reálném času</a:t>
            </a:r>
            <a:endParaRPr lang="sk-SK" b="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cs-CZ" b="0" dirty="0"/>
              <a:t>Princip </a:t>
            </a:r>
            <a:r>
              <a:rPr lang="cs-CZ" dirty="0"/>
              <a:t>minimalizace legislativních změn</a:t>
            </a:r>
            <a:endParaRPr lang="sk-SK" dirty="0"/>
          </a:p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8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713079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7488436" cy="1052513"/>
          </a:xfrm>
        </p:spPr>
        <p:txBody>
          <a:bodyPr/>
          <a:lstStyle/>
          <a:p>
            <a:r>
              <a:rPr lang="cs-CZ" dirty="0"/>
              <a:t>Vymezení pojmů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5328592"/>
          </a:xfrm>
        </p:spPr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cs-CZ" dirty="0" smtClean="0"/>
              <a:t>ZD </a:t>
            </a:r>
            <a:r>
              <a:rPr lang="cs-CZ" dirty="0"/>
              <a:t>– </a:t>
            </a:r>
            <a:r>
              <a:rPr lang="cs-CZ" u="sng" dirty="0" smtClean="0"/>
              <a:t>Zdravotnická</a:t>
            </a:r>
            <a:r>
              <a:rPr lang="cs-CZ" dirty="0" smtClean="0"/>
              <a:t> </a:t>
            </a:r>
            <a:r>
              <a:rPr lang="cs-CZ" dirty="0"/>
              <a:t>dokumentace </a:t>
            </a:r>
            <a:endParaRPr lang="cs-CZ" dirty="0" smtClean="0"/>
          </a:p>
          <a:p>
            <a:pPr marL="0" lvl="0" indent="0"/>
            <a:r>
              <a:rPr lang="cs-CZ" sz="1800" dirty="0"/>
              <a:t>	</a:t>
            </a:r>
            <a:r>
              <a:rPr lang="cs-CZ" sz="1800" dirty="0" smtClean="0"/>
              <a:t>ve </a:t>
            </a:r>
            <a:r>
              <a:rPr lang="cs-CZ" sz="1800" dirty="0"/>
              <a:t>smyslu zákona č. 372/2011 Sb.</a:t>
            </a:r>
            <a:endParaRPr lang="sk-SK" sz="1800" dirty="0"/>
          </a:p>
          <a:p>
            <a:pPr marL="885825" lvl="1" indent="-342900">
              <a:buFont typeface="Arial" panose="020B0604020202020204" pitchFamily="34" charset="0"/>
              <a:buChar char="•"/>
            </a:pPr>
            <a:r>
              <a:rPr lang="cs-CZ" sz="1800" dirty="0"/>
              <a:t>listinná podoba</a:t>
            </a:r>
            <a:endParaRPr lang="sk-SK" sz="1800" dirty="0"/>
          </a:p>
          <a:p>
            <a:pPr marL="885825" lvl="1" indent="-342900">
              <a:buFont typeface="Arial" panose="020B0604020202020204" pitchFamily="34" charset="0"/>
              <a:buChar char="•"/>
            </a:pPr>
            <a:r>
              <a:rPr lang="cs-CZ" sz="1800" i="1" dirty="0" err="1"/>
              <a:t>eZD</a:t>
            </a:r>
            <a:r>
              <a:rPr lang="cs-CZ" sz="1800" dirty="0"/>
              <a:t> – elektronická podoba</a:t>
            </a:r>
            <a:endParaRPr lang="sk-SK" sz="1800" dirty="0"/>
          </a:p>
          <a:p>
            <a:pPr marL="885825" lvl="1" indent="-342900">
              <a:buFont typeface="Arial" panose="020B0604020202020204" pitchFamily="34" charset="0"/>
              <a:buChar char="•"/>
            </a:pPr>
            <a:r>
              <a:rPr lang="cs-CZ" sz="1800" i="1" dirty="0"/>
              <a:t>Záznamem ZD</a:t>
            </a:r>
            <a:r>
              <a:rPr lang="cs-CZ" sz="1800" dirty="0"/>
              <a:t> budeme nazývat ucelený zápis do ZD o osobě, opatřený podpisem a časem (datum, čas) ošetřujícího </a:t>
            </a:r>
            <a:r>
              <a:rPr lang="cs-CZ" sz="1800" dirty="0" smtClean="0"/>
              <a:t>zdravotnického pracovníka</a:t>
            </a:r>
            <a:endParaRPr lang="cs-CZ" sz="1800" dirty="0"/>
          </a:p>
          <a:p>
            <a:pPr marL="885825" lvl="1" indent="-342900">
              <a:buFont typeface="Arial" panose="020B0604020202020204" pitchFamily="34" charset="0"/>
              <a:buChar char="•"/>
            </a:pPr>
            <a:r>
              <a:rPr lang="cs-CZ" sz="1800" dirty="0" smtClean="0"/>
              <a:t>ekvivalent EMR </a:t>
            </a:r>
            <a:r>
              <a:rPr lang="cs-CZ" sz="1800" dirty="0"/>
              <a:t>– </a:t>
            </a:r>
            <a:r>
              <a:rPr lang="cs-CZ" sz="1800" dirty="0" smtClean="0"/>
              <a:t>slouží </a:t>
            </a:r>
            <a:r>
              <a:rPr lang="cs-CZ" sz="1800" dirty="0"/>
              <a:t>zdravotnickému personálu pro výkon zdravotní </a:t>
            </a:r>
            <a:r>
              <a:rPr lang="cs-CZ" sz="1800" dirty="0" smtClean="0"/>
              <a:t>péče (poskytování zdravotní služby).</a:t>
            </a:r>
            <a:endParaRPr lang="sk-SK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727648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prezentace">
  <a:themeElements>
    <a:clrScheme name="sablona_prezentace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sablona_prezentace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blona_prezentace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ablona_prezentace">
  <a:themeElements>
    <a:clrScheme name="sablona_prezentace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sablona_prezentace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blona_prezentace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1019</Words>
  <Application>Microsoft Office PowerPoint</Application>
  <PresentationFormat>Předvádění na obrazovce (4:3)</PresentationFormat>
  <Paragraphs>176</Paragraphs>
  <Slides>19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19</vt:i4>
      </vt:variant>
    </vt:vector>
  </HeadingPairs>
  <TitlesOfParts>
    <vt:vector size="21" baseType="lpstr">
      <vt:lpstr>sablona_prezentace</vt:lpstr>
      <vt:lpstr>1_sablona_prezentace</vt:lpstr>
      <vt:lpstr>Pracovní skupina   Elektronická zdravotnická dokumentace </vt:lpstr>
      <vt:lpstr>Agenda</vt:lpstr>
      <vt:lpstr>Složení skupiny</vt:lpstr>
      <vt:lpstr>Strategický cíl č. 2:  Zvýšení efektivity zdravotnického systému</vt:lpstr>
      <vt:lpstr>Základní principy navrhovaného řešení</vt:lpstr>
      <vt:lpstr>Úrovně výměny a sdílení</vt:lpstr>
      <vt:lpstr>Aplikované principy</vt:lpstr>
      <vt:lpstr>Aplikované principy</vt:lpstr>
      <vt:lpstr>Vymezení pojmů</vt:lpstr>
      <vt:lpstr>Vymezení pojmů</vt:lpstr>
      <vt:lpstr>Vymezení pojmů</vt:lpstr>
      <vt:lpstr>„Registr“ výměny a sdílení</vt:lpstr>
      <vt:lpstr>Typy záznamů RSD</vt:lpstr>
      <vt:lpstr>Typy záznamů RSD</vt:lpstr>
      <vt:lpstr>Typy záznamů RSD</vt:lpstr>
      <vt:lpstr>Typy záznamů RSD</vt:lpstr>
      <vt:lpstr>Výstupy úspěšné realizace opatření</vt:lpstr>
      <vt:lpstr>Výstupy úspěšné realizace opatření</vt:lpstr>
      <vt:lpstr>Závěr</vt:lpstr>
    </vt:vector>
  </TitlesOfParts>
  <Company>MZČR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 EZD</dc:title>
  <dc:creator/>
  <cp:lastModifiedBy>Zeman Martin Ing.</cp:lastModifiedBy>
  <cp:revision>18</cp:revision>
  <dcterms:created xsi:type="dcterms:W3CDTF">2016-06-15T12:24:14Z</dcterms:created>
  <dcterms:modified xsi:type="dcterms:W3CDTF">2016-06-23T13:52:31Z</dcterms:modified>
</cp:coreProperties>
</file>