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4"/>
    <p:sldMasterId id="2147484637" r:id="rId5"/>
    <p:sldMasterId id="2147484650" r:id="rId6"/>
    <p:sldMasterId id="2147484662" r:id="rId7"/>
  </p:sldMasterIdLst>
  <p:notesMasterIdLst>
    <p:notesMasterId r:id="rId24"/>
  </p:notesMasterIdLst>
  <p:sldIdLst>
    <p:sldId id="463" r:id="rId8"/>
    <p:sldId id="464" r:id="rId9"/>
    <p:sldId id="467" r:id="rId10"/>
    <p:sldId id="466" r:id="rId11"/>
    <p:sldId id="468" r:id="rId12"/>
    <p:sldId id="469" r:id="rId13"/>
    <p:sldId id="470" r:id="rId14"/>
    <p:sldId id="471" r:id="rId15"/>
    <p:sldId id="472" r:id="rId16"/>
    <p:sldId id="473" r:id="rId17"/>
    <p:sldId id="474" r:id="rId18"/>
    <p:sldId id="475" r:id="rId19"/>
    <p:sldId id="476" r:id="rId20"/>
    <p:sldId id="479" r:id="rId21"/>
    <p:sldId id="480" r:id="rId22"/>
    <p:sldId id="478" r:id="rId23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145"/>
    <a:srgbClr val="006600"/>
    <a:srgbClr val="990033"/>
    <a:srgbClr val="9CCAB5"/>
    <a:srgbClr val="000000"/>
    <a:srgbClr val="FFFFFF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02" autoAdjust="0"/>
  </p:normalViewPr>
  <p:slideViewPr>
    <p:cSldViewPr>
      <p:cViewPr>
        <p:scale>
          <a:sx n="100" d="100"/>
          <a:sy n="100" d="100"/>
        </p:scale>
        <p:origin x="-42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/>
      <dgm:spPr/>
      <dgm:t>
        <a:bodyPr/>
        <a:lstStyle/>
        <a:p>
          <a:r>
            <a:rPr lang="cs-CZ" dirty="0"/>
            <a:t>Potřeby</a:t>
          </a:r>
          <a:r>
            <a:rPr lang="cs-CZ" baseline="0" dirty="0"/>
            <a:t> a očekávání</a:t>
          </a:r>
          <a:endParaRPr lang="cs-CZ" dirty="0"/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C4C167E7-E89A-4B57-9771-9CFDF106DBF4}">
      <dgm:prSet phldrT="[Text]"/>
      <dgm:spPr/>
      <dgm:t>
        <a:bodyPr/>
        <a:lstStyle/>
        <a:p>
          <a:r>
            <a:rPr lang="cs-CZ" dirty="0"/>
            <a:t>Vize cílového stavu</a:t>
          </a:r>
        </a:p>
      </dgm:t>
    </dgm:pt>
    <dgm:pt modelId="{FD30CC9B-AF86-4A07-AE9F-F9DF88F3690C}" type="parTrans" cxnId="{937407E9-2960-4EB4-A649-A6416637734A}">
      <dgm:prSet/>
      <dgm:spPr/>
      <dgm:t>
        <a:bodyPr/>
        <a:lstStyle/>
        <a:p>
          <a:endParaRPr lang="cs-CZ"/>
        </a:p>
      </dgm:t>
    </dgm:pt>
    <dgm:pt modelId="{282D6875-6713-4619-91F8-FD53EAB8D91C}" type="sibTrans" cxnId="{937407E9-2960-4EB4-A649-A6416637734A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/>
      <dgm:spPr/>
      <dgm:t>
        <a:bodyPr/>
        <a:lstStyle/>
        <a:p>
          <a:r>
            <a:rPr lang="cs-CZ" dirty="0"/>
            <a:t>Návrh postupu</a:t>
          </a:r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EEA227AA-B7C3-CF4C-811A-A91F78B9C3EC}">
      <dgm:prSet/>
      <dgm:spPr/>
      <dgm:t>
        <a:bodyPr/>
        <a:lstStyle/>
        <a:p>
          <a:r>
            <a:rPr lang="cs-CZ" dirty="0"/>
            <a:t>Zadání PS</a:t>
          </a:r>
        </a:p>
      </dgm:t>
    </dgm:pt>
    <dgm:pt modelId="{8DBD1331-6C49-4A47-B6DD-610B87E0A148}" type="parTrans" cxnId="{1BD221CD-5102-AD4B-A696-B2773DB62157}">
      <dgm:prSet/>
      <dgm:spPr/>
    </dgm:pt>
    <dgm:pt modelId="{8F5D0119-F0F2-D341-A220-602F9456AC58}" type="sibTrans" cxnId="{1BD221CD-5102-AD4B-A696-B2773DB62157}">
      <dgm:prSet/>
      <dgm:spPr/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4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</dgm:pt>
    <dgm:pt modelId="{DB85595A-ACB2-402D-8E3B-7E90034C9D74}" type="pres">
      <dgm:prSet presAssocID="{CC097C85-8808-4F4B-A029-F2484B589EE8}" presName="extraNode" presStyleLbl="node1" presStyleIdx="0" presStyleCnt="4"/>
      <dgm:spPr/>
    </dgm:pt>
    <dgm:pt modelId="{90346264-7F6A-4EF2-883B-A28C2200C8FD}" type="pres">
      <dgm:prSet presAssocID="{CC097C85-8808-4F4B-A029-F2484B589EE8}" presName="dstNode" presStyleLbl="node1" presStyleIdx="0" presStyleCnt="4"/>
      <dgm:spPr/>
    </dgm:pt>
    <dgm:pt modelId="{EF8DD4B3-F729-EF4D-A502-C09C3C445361}" type="pres">
      <dgm:prSet presAssocID="{EEA227AA-B7C3-CF4C-811A-A91F78B9C3EC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FF95DCA-4FE5-2842-8503-3B8F10174249}" type="pres">
      <dgm:prSet presAssocID="{EEA227AA-B7C3-CF4C-811A-A91F78B9C3EC}" presName="accent_1" presStyleCnt="0"/>
      <dgm:spPr/>
    </dgm:pt>
    <dgm:pt modelId="{2DD00F46-1243-BD4B-B286-30E7B3F67A44}" type="pres">
      <dgm:prSet presAssocID="{EEA227AA-B7C3-CF4C-811A-A91F78B9C3EC}" presName="accentRepeatNode" presStyleLbl="solidFgAcc1" presStyleIdx="0" presStyleCnt="4"/>
      <dgm:spPr/>
    </dgm:pt>
    <dgm:pt modelId="{E85D10A7-F13E-3543-A976-4FA75C16F19E}" type="pres">
      <dgm:prSet presAssocID="{3D608BEC-71FA-41ED-9F6E-18001181EB2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092C077-7A78-6940-9EBC-E8006F5C988F}" type="pres">
      <dgm:prSet presAssocID="{3D608BEC-71FA-41ED-9F6E-18001181EB2B}" presName="accent_2" presStyleCnt="0"/>
      <dgm:spPr/>
    </dgm:pt>
    <dgm:pt modelId="{36D5D293-8C89-47BE-B7FB-AB5A20A87343}" type="pres">
      <dgm:prSet presAssocID="{3D608BEC-71FA-41ED-9F6E-18001181EB2B}" presName="accentRepeatNode" presStyleLbl="solidFgAcc1" presStyleIdx="1" presStyleCnt="4"/>
      <dgm:spPr/>
    </dgm:pt>
    <dgm:pt modelId="{21C8910C-2D32-974E-993E-BB0059C9CA74}" type="pres">
      <dgm:prSet presAssocID="{C4C167E7-E89A-4B57-9771-9CFDF106DBF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3F430B0-4C21-1A4B-AA99-3F398A5783D8}" type="pres">
      <dgm:prSet presAssocID="{C4C167E7-E89A-4B57-9771-9CFDF106DBF4}" presName="accent_3" presStyleCnt="0"/>
      <dgm:spPr/>
    </dgm:pt>
    <dgm:pt modelId="{CF8B7467-10AD-414A-A28B-076D7FAD2FFB}" type="pres">
      <dgm:prSet presAssocID="{C4C167E7-E89A-4B57-9771-9CFDF106DBF4}" presName="accentRepeatNode" presStyleLbl="solidFgAcc1" presStyleIdx="2" presStyleCnt="4"/>
      <dgm:spPr/>
    </dgm:pt>
    <dgm:pt modelId="{0A892176-EF1C-3840-BBD9-902CC7C47B84}" type="pres">
      <dgm:prSet presAssocID="{0A0A01EA-5D2C-4524-B58B-299809C2752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22F20A-26A4-9D40-ACC1-7F3EFFDACD42}" type="pres">
      <dgm:prSet presAssocID="{0A0A01EA-5D2C-4524-B58B-299809C2752A}" presName="accent_4" presStyleCnt="0"/>
      <dgm:spPr/>
    </dgm:pt>
    <dgm:pt modelId="{E2FAB83D-2A6A-406E-A690-E03F8F870087}" type="pres">
      <dgm:prSet presAssocID="{0A0A01EA-5D2C-4524-B58B-299809C2752A}" presName="accentRepeatNode" presStyleLbl="solidFgAcc1" presStyleIdx="3" presStyleCnt="4"/>
      <dgm:spPr/>
    </dgm:pt>
  </dgm:ptLst>
  <dgm:cxnLst>
    <dgm:cxn modelId="{EF4CFD90-06D0-4C35-936E-C899909AB242}" type="presOf" srcId="{3D608BEC-71FA-41ED-9F6E-18001181EB2B}" destId="{E85D10A7-F13E-3543-A976-4FA75C16F19E}" srcOrd="0" destOrd="0" presId="urn:microsoft.com/office/officeart/2008/layout/VerticalCurvedList"/>
    <dgm:cxn modelId="{B09E2809-3EEC-43FE-B5D7-4D5B56B6DDA2}" type="presOf" srcId="{8F5D0119-F0F2-D341-A220-602F9456AC58}" destId="{602232A6-84CE-4E1A-BDC4-E69AAC025377}" srcOrd="0" destOrd="0" presId="urn:microsoft.com/office/officeart/2008/layout/VerticalCurvedList"/>
    <dgm:cxn modelId="{937407E9-2960-4EB4-A649-A6416637734A}" srcId="{CC097C85-8808-4F4B-A029-F2484B589EE8}" destId="{C4C167E7-E89A-4B57-9771-9CFDF106DBF4}" srcOrd="2" destOrd="0" parTransId="{FD30CC9B-AF86-4A07-AE9F-F9DF88F3690C}" sibTransId="{282D6875-6713-4619-91F8-FD53EAB8D91C}"/>
    <dgm:cxn modelId="{62EC2D55-A099-4289-A701-373AE527EC77}" type="presOf" srcId="{CC097C85-8808-4F4B-A029-F2484B589EE8}" destId="{BFFFBFC0-CE71-4AD8-9C78-20B4C963B0DD}" srcOrd="0" destOrd="0" presId="urn:microsoft.com/office/officeart/2008/layout/VerticalCurvedList"/>
    <dgm:cxn modelId="{F0F182D4-6F6F-4F71-A1BA-63292A9189EE}" srcId="{CC097C85-8808-4F4B-A029-F2484B589EE8}" destId="{3D608BEC-71FA-41ED-9F6E-18001181EB2B}" srcOrd="1" destOrd="0" parTransId="{59FBA4B3-3678-4705-BC51-30799E35B972}" sibTransId="{C927DADC-DF37-44E6-AF5D-F9C81961F545}"/>
    <dgm:cxn modelId="{A0F81B1B-3AA7-4CF2-B8A3-4174F3ABE70A}" type="presOf" srcId="{0A0A01EA-5D2C-4524-B58B-299809C2752A}" destId="{0A892176-EF1C-3840-BBD9-902CC7C47B84}" srcOrd="0" destOrd="0" presId="urn:microsoft.com/office/officeart/2008/layout/VerticalCurvedList"/>
    <dgm:cxn modelId="{1BD221CD-5102-AD4B-A696-B2773DB62157}" srcId="{CC097C85-8808-4F4B-A029-F2484B589EE8}" destId="{EEA227AA-B7C3-CF4C-811A-A91F78B9C3EC}" srcOrd="0" destOrd="0" parTransId="{8DBD1331-6C49-4A47-B6DD-610B87E0A148}" sibTransId="{8F5D0119-F0F2-D341-A220-602F9456AC58}"/>
    <dgm:cxn modelId="{9791599A-2CD8-4DCA-894F-83A2829D5E18}" type="presOf" srcId="{EEA227AA-B7C3-CF4C-811A-A91F78B9C3EC}" destId="{EF8DD4B3-F729-EF4D-A502-C09C3C445361}" srcOrd="0" destOrd="0" presId="urn:microsoft.com/office/officeart/2008/layout/VerticalCurvedList"/>
    <dgm:cxn modelId="{CEDF2D9A-6E9C-4081-AE93-9BB3BB09E988}" type="presOf" srcId="{C4C167E7-E89A-4B57-9771-9CFDF106DBF4}" destId="{21C8910C-2D32-974E-993E-BB0059C9CA74}" srcOrd="0" destOrd="0" presId="urn:microsoft.com/office/officeart/2008/layout/VerticalCurvedList"/>
    <dgm:cxn modelId="{4A177124-58F2-43A8-BFA7-957E061F03DD}" srcId="{CC097C85-8808-4F4B-A029-F2484B589EE8}" destId="{0A0A01EA-5D2C-4524-B58B-299809C2752A}" srcOrd="3" destOrd="0" parTransId="{D1D1D8AB-8EB7-40A3-9B5C-5E0378A4E2F8}" sibTransId="{866137D8-FB1E-4617-B0FF-6664F4AFA120}"/>
    <dgm:cxn modelId="{7F9BCA79-E5EB-427E-9136-53DAABC68ECE}" type="presParOf" srcId="{BFFFBFC0-CE71-4AD8-9C78-20B4C963B0DD}" destId="{7AF31933-5BD8-4C8A-81B6-E3EE04486839}" srcOrd="0" destOrd="0" presId="urn:microsoft.com/office/officeart/2008/layout/VerticalCurvedList"/>
    <dgm:cxn modelId="{C37DFC89-8780-482A-992F-325C474A5E6D}" type="presParOf" srcId="{7AF31933-5BD8-4C8A-81B6-E3EE04486839}" destId="{2360F631-3214-4517-BAEA-13182A703F4C}" srcOrd="0" destOrd="0" presId="urn:microsoft.com/office/officeart/2008/layout/VerticalCurvedList"/>
    <dgm:cxn modelId="{D560594B-5AAD-4E5A-89AE-2FAFDF40AC74}" type="presParOf" srcId="{2360F631-3214-4517-BAEA-13182A703F4C}" destId="{4DC4C280-CC4E-497E-A3A1-62FA7AE53531}" srcOrd="0" destOrd="0" presId="urn:microsoft.com/office/officeart/2008/layout/VerticalCurvedList"/>
    <dgm:cxn modelId="{7415D6DD-733B-46CD-9074-63D0C07A4494}" type="presParOf" srcId="{2360F631-3214-4517-BAEA-13182A703F4C}" destId="{602232A6-84CE-4E1A-BDC4-E69AAC025377}" srcOrd="1" destOrd="0" presId="urn:microsoft.com/office/officeart/2008/layout/VerticalCurvedList"/>
    <dgm:cxn modelId="{3B6BAA0B-CB6F-4414-B9A0-E19AF8CB9993}" type="presParOf" srcId="{2360F631-3214-4517-BAEA-13182A703F4C}" destId="{DB85595A-ACB2-402D-8E3B-7E90034C9D74}" srcOrd="2" destOrd="0" presId="urn:microsoft.com/office/officeart/2008/layout/VerticalCurvedList"/>
    <dgm:cxn modelId="{A2DB1F12-D7EA-46FB-A4D2-F5D297D9B8F5}" type="presParOf" srcId="{2360F631-3214-4517-BAEA-13182A703F4C}" destId="{90346264-7F6A-4EF2-883B-A28C2200C8FD}" srcOrd="3" destOrd="0" presId="urn:microsoft.com/office/officeart/2008/layout/VerticalCurvedList"/>
    <dgm:cxn modelId="{C84CB9BC-9F80-4923-A7B3-7890017EFD95}" type="presParOf" srcId="{7AF31933-5BD8-4C8A-81B6-E3EE04486839}" destId="{EF8DD4B3-F729-EF4D-A502-C09C3C445361}" srcOrd="1" destOrd="0" presId="urn:microsoft.com/office/officeart/2008/layout/VerticalCurvedList"/>
    <dgm:cxn modelId="{61E76123-945C-4D73-A844-79EADC66F68A}" type="presParOf" srcId="{7AF31933-5BD8-4C8A-81B6-E3EE04486839}" destId="{4FF95DCA-4FE5-2842-8503-3B8F10174249}" srcOrd="2" destOrd="0" presId="urn:microsoft.com/office/officeart/2008/layout/VerticalCurvedList"/>
    <dgm:cxn modelId="{BFE5B706-CCD2-4B43-957F-2732A99AC1A9}" type="presParOf" srcId="{4FF95DCA-4FE5-2842-8503-3B8F10174249}" destId="{2DD00F46-1243-BD4B-B286-30E7B3F67A44}" srcOrd="0" destOrd="0" presId="urn:microsoft.com/office/officeart/2008/layout/VerticalCurvedList"/>
    <dgm:cxn modelId="{EB563A13-1BC6-4767-9DC3-C9C1E0A64EB5}" type="presParOf" srcId="{7AF31933-5BD8-4C8A-81B6-E3EE04486839}" destId="{E85D10A7-F13E-3543-A976-4FA75C16F19E}" srcOrd="3" destOrd="0" presId="urn:microsoft.com/office/officeart/2008/layout/VerticalCurvedList"/>
    <dgm:cxn modelId="{73906BCE-F3BC-4835-A2CE-4012EF95A1E2}" type="presParOf" srcId="{7AF31933-5BD8-4C8A-81B6-E3EE04486839}" destId="{A092C077-7A78-6940-9EBC-E8006F5C988F}" srcOrd="4" destOrd="0" presId="urn:microsoft.com/office/officeart/2008/layout/VerticalCurvedList"/>
    <dgm:cxn modelId="{5A756E8E-4BAC-48C6-9CCB-8B0DFA422022}" type="presParOf" srcId="{A092C077-7A78-6940-9EBC-E8006F5C988F}" destId="{36D5D293-8C89-47BE-B7FB-AB5A20A87343}" srcOrd="0" destOrd="0" presId="urn:microsoft.com/office/officeart/2008/layout/VerticalCurvedList"/>
    <dgm:cxn modelId="{49206186-B957-4865-A5A3-618D86D68C5F}" type="presParOf" srcId="{7AF31933-5BD8-4C8A-81B6-E3EE04486839}" destId="{21C8910C-2D32-974E-993E-BB0059C9CA74}" srcOrd="5" destOrd="0" presId="urn:microsoft.com/office/officeart/2008/layout/VerticalCurvedList"/>
    <dgm:cxn modelId="{3DD532D4-E5DB-45E1-8691-6EE69A357C00}" type="presParOf" srcId="{7AF31933-5BD8-4C8A-81B6-E3EE04486839}" destId="{23F430B0-4C21-1A4B-AA99-3F398A5783D8}" srcOrd="6" destOrd="0" presId="urn:microsoft.com/office/officeart/2008/layout/VerticalCurvedList"/>
    <dgm:cxn modelId="{137E7605-ECAB-4DB1-854C-EBA8467BA8AD}" type="presParOf" srcId="{23F430B0-4C21-1A4B-AA99-3F398A5783D8}" destId="{CF8B7467-10AD-414A-A28B-076D7FAD2FFB}" srcOrd="0" destOrd="0" presId="urn:microsoft.com/office/officeart/2008/layout/VerticalCurvedList"/>
    <dgm:cxn modelId="{791305D0-2154-409B-8405-0747945F17E7}" type="presParOf" srcId="{7AF31933-5BD8-4C8A-81B6-E3EE04486839}" destId="{0A892176-EF1C-3840-BBD9-902CC7C47B84}" srcOrd="7" destOrd="0" presId="urn:microsoft.com/office/officeart/2008/layout/VerticalCurvedList"/>
    <dgm:cxn modelId="{3B30F8DE-3E16-4702-9B12-A7B62F8A892D}" type="presParOf" srcId="{7AF31933-5BD8-4C8A-81B6-E3EE04486839}" destId="{3C22F20A-26A4-9D40-ACC1-7F3EFFDACD42}" srcOrd="8" destOrd="0" presId="urn:microsoft.com/office/officeart/2008/layout/VerticalCurvedList"/>
    <dgm:cxn modelId="{01958726-194C-4B56-A4A0-315D9AC5C878}" type="presParOf" srcId="{3C22F20A-26A4-9D40-ACC1-7F3EFFDACD42}" destId="{E2FAB83D-2A6A-406E-A690-E03F8F8700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/>
            <a:t>Seznam členů PS</a:t>
          </a:r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 custT="1"/>
      <dgm:spPr/>
      <dgm:t>
        <a:bodyPr/>
        <a:lstStyle/>
        <a:p>
          <a:r>
            <a:rPr lang="cs-CZ" sz="1100" b="1" dirty="0"/>
            <a:t>Ing. Jiří Borej - koordinace NSeZ</a:t>
          </a:r>
          <a:endParaRPr lang="cs-CZ" sz="1100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868DCBDF-1EE2-4EC7-A68C-1E4B0B7CD783}">
      <dgm:prSet phldrT="[Text]" custT="1"/>
      <dgm:spPr/>
      <dgm:t>
        <a:bodyPr/>
        <a:lstStyle/>
        <a:p>
          <a:r>
            <a:rPr lang="cs-CZ" sz="1100" b="1" dirty="0"/>
            <a:t>Ing. Hynek Kružík - předseda skupiny</a:t>
          </a:r>
          <a:endParaRPr lang="cs-CZ" sz="1100" dirty="0"/>
        </a:p>
      </dgm:t>
    </dgm:pt>
    <dgm:pt modelId="{C0A8AC07-D9D4-4CD6-8706-7542AF05E451}" type="parTrans" cxnId="{76EF54ED-E474-4066-9384-1D497D8DA4A1}">
      <dgm:prSet/>
      <dgm:spPr/>
      <dgm:t>
        <a:bodyPr/>
        <a:lstStyle/>
        <a:p>
          <a:endParaRPr lang="cs-CZ"/>
        </a:p>
      </dgm:t>
    </dgm:pt>
    <dgm:pt modelId="{39D74EAD-F950-411F-A1D5-7C8ABEA2F54C}" type="sibTrans" cxnId="{76EF54ED-E474-4066-9384-1D497D8DA4A1}">
      <dgm:prSet/>
      <dgm:spPr/>
      <dgm:t>
        <a:bodyPr/>
        <a:lstStyle/>
        <a:p>
          <a:endParaRPr lang="cs-CZ"/>
        </a:p>
      </dgm:t>
    </dgm:pt>
    <dgm:pt modelId="{BB66EDDD-5A39-4459-AD15-07E168C35AAD}">
      <dgm:prSet custT="1"/>
      <dgm:spPr/>
      <dgm:t>
        <a:bodyPr/>
        <a:lstStyle/>
        <a:p>
          <a:r>
            <a:rPr lang="cs-CZ" sz="1100" dirty="0"/>
            <a:t>Ing. Milan Blaha </a:t>
          </a:r>
          <a:r>
            <a:rPr lang="cs-CZ" sz="1100" dirty="0" smtClean="0"/>
            <a:t>Ph.D</a:t>
          </a:r>
          <a:r>
            <a:rPr lang="cs-CZ" sz="1100" dirty="0"/>
            <a:t>.</a:t>
          </a:r>
        </a:p>
      </dgm:t>
    </dgm:pt>
    <dgm:pt modelId="{26231AC7-1993-4665-93A7-42743AC099B7}" type="parTrans" cxnId="{F85A587C-0574-4BD1-99BB-4318DB32C4DC}">
      <dgm:prSet/>
      <dgm:spPr/>
      <dgm:t>
        <a:bodyPr/>
        <a:lstStyle/>
        <a:p>
          <a:endParaRPr lang="cs-CZ"/>
        </a:p>
      </dgm:t>
    </dgm:pt>
    <dgm:pt modelId="{81447B12-335C-4095-ACE2-5EC418A139AF}" type="sibTrans" cxnId="{F85A587C-0574-4BD1-99BB-4318DB32C4DC}">
      <dgm:prSet/>
      <dgm:spPr/>
      <dgm:t>
        <a:bodyPr/>
        <a:lstStyle/>
        <a:p>
          <a:endParaRPr lang="cs-CZ"/>
        </a:p>
      </dgm:t>
    </dgm:pt>
    <dgm:pt modelId="{0158BC5A-AAA9-4F2B-97EC-AE963CFE5AAD}">
      <dgm:prSet custT="1"/>
      <dgm:spPr/>
      <dgm:t>
        <a:bodyPr/>
        <a:lstStyle/>
        <a:p>
          <a:r>
            <a:rPr lang="cs-CZ" sz="1100" dirty="0"/>
            <a:t>Ing. Tomáš Brauner</a:t>
          </a:r>
        </a:p>
      </dgm:t>
    </dgm:pt>
    <dgm:pt modelId="{B65175DE-EA5F-4571-8A3E-32A768616F16}" type="parTrans" cxnId="{FCC02F9F-FBF8-4F43-8FDE-1531DB244B21}">
      <dgm:prSet/>
      <dgm:spPr/>
      <dgm:t>
        <a:bodyPr/>
        <a:lstStyle/>
        <a:p>
          <a:endParaRPr lang="cs-CZ"/>
        </a:p>
      </dgm:t>
    </dgm:pt>
    <dgm:pt modelId="{85D68D7B-742B-4A20-A00D-6C64EE5421C7}" type="sibTrans" cxnId="{FCC02F9F-FBF8-4F43-8FDE-1531DB244B21}">
      <dgm:prSet/>
      <dgm:spPr/>
      <dgm:t>
        <a:bodyPr/>
        <a:lstStyle/>
        <a:p>
          <a:endParaRPr lang="cs-CZ"/>
        </a:p>
      </dgm:t>
    </dgm:pt>
    <dgm:pt modelId="{7772DDDE-8094-4E7F-817E-F7611E5250B7}">
      <dgm:prSet custT="1"/>
      <dgm:spPr/>
      <dgm:t>
        <a:bodyPr/>
        <a:lstStyle/>
        <a:p>
          <a:r>
            <a:rPr lang="cs-CZ" sz="1100" dirty="0"/>
            <a:t>Ing. Renata Golasíková</a:t>
          </a:r>
        </a:p>
      </dgm:t>
    </dgm:pt>
    <dgm:pt modelId="{C594B2C4-CBC3-491E-9235-C0F97E1E0B3F}" type="parTrans" cxnId="{90D52443-16E6-4FFF-A361-154E9B48CD3D}">
      <dgm:prSet/>
      <dgm:spPr/>
      <dgm:t>
        <a:bodyPr/>
        <a:lstStyle/>
        <a:p>
          <a:endParaRPr lang="cs-CZ"/>
        </a:p>
      </dgm:t>
    </dgm:pt>
    <dgm:pt modelId="{372E9D11-D746-430E-A537-C183B3004870}" type="sibTrans" cxnId="{90D52443-16E6-4FFF-A361-154E9B48CD3D}">
      <dgm:prSet/>
      <dgm:spPr/>
      <dgm:t>
        <a:bodyPr/>
        <a:lstStyle/>
        <a:p>
          <a:endParaRPr lang="cs-CZ"/>
        </a:p>
      </dgm:t>
    </dgm:pt>
    <dgm:pt modelId="{AF54C367-1956-4763-BF40-903A1F00AFA9}">
      <dgm:prSet custT="1"/>
      <dgm:spPr/>
      <dgm:t>
        <a:bodyPr/>
        <a:lstStyle/>
        <a:p>
          <a:r>
            <a:rPr lang="cs-CZ" sz="1100" dirty="0"/>
            <a:t>Mgr. Marek Hampel</a:t>
          </a:r>
        </a:p>
      </dgm:t>
    </dgm:pt>
    <dgm:pt modelId="{93FB5819-B640-491E-99C5-4E1E3BE5BB38}" type="parTrans" cxnId="{4F65C120-4986-4252-9203-E8F2A9DA357E}">
      <dgm:prSet/>
      <dgm:spPr/>
      <dgm:t>
        <a:bodyPr/>
        <a:lstStyle/>
        <a:p>
          <a:endParaRPr lang="cs-CZ"/>
        </a:p>
      </dgm:t>
    </dgm:pt>
    <dgm:pt modelId="{8703CDCC-5CA0-4433-A642-3F69DEA5EACF}" type="sibTrans" cxnId="{4F65C120-4986-4252-9203-E8F2A9DA357E}">
      <dgm:prSet/>
      <dgm:spPr/>
      <dgm:t>
        <a:bodyPr/>
        <a:lstStyle/>
        <a:p>
          <a:endParaRPr lang="cs-CZ"/>
        </a:p>
      </dgm:t>
    </dgm:pt>
    <dgm:pt modelId="{458E8FD5-CEEC-49C8-A833-799C7C9FAEB0}">
      <dgm:prSet custT="1"/>
      <dgm:spPr/>
      <dgm:t>
        <a:bodyPr/>
        <a:lstStyle/>
        <a:p>
          <a:r>
            <a:rPr lang="cs-CZ" sz="1100" dirty="0"/>
            <a:t>PharmDr. Vladimír Holub</a:t>
          </a:r>
        </a:p>
      </dgm:t>
    </dgm:pt>
    <dgm:pt modelId="{325397EE-06CE-4DA5-A14B-F730C6992515}" type="parTrans" cxnId="{54F00764-4AE0-424E-90A9-DB90C4FD33F0}">
      <dgm:prSet/>
      <dgm:spPr/>
      <dgm:t>
        <a:bodyPr/>
        <a:lstStyle/>
        <a:p>
          <a:endParaRPr lang="cs-CZ"/>
        </a:p>
      </dgm:t>
    </dgm:pt>
    <dgm:pt modelId="{5FB4E037-9709-4222-AF0E-820A19ACA0C1}" type="sibTrans" cxnId="{54F00764-4AE0-424E-90A9-DB90C4FD33F0}">
      <dgm:prSet/>
      <dgm:spPr/>
      <dgm:t>
        <a:bodyPr/>
        <a:lstStyle/>
        <a:p>
          <a:endParaRPr lang="cs-CZ"/>
        </a:p>
      </dgm:t>
    </dgm:pt>
    <dgm:pt modelId="{BF30AB4A-115F-4E3D-868C-59A855556172}">
      <dgm:prSet custT="1"/>
      <dgm:spPr/>
      <dgm:t>
        <a:bodyPr/>
        <a:lstStyle/>
        <a:p>
          <a:r>
            <a:rPr lang="cs-CZ" sz="1100" dirty="0"/>
            <a:t>Ing. Daniel Chroust</a:t>
          </a:r>
        </a:p>
      </dgm:t>
    </dgm:pt>
    <dgm:pt modelId="{8678A02B-E488-40EE-879F-78240ACFAC70}" type="parTrans" cxnId="{9C849198-AD99-4705-9E92-EADEFE359505}">
      <dgm:prSet/>
      <dgm:spPr/>
      <dgm:t>
        <a:bodyPr/>
        <a:lstStyle/>
        <a:p>
          <a:endParaRPr lang="cs-CZ"/>
        </a:p>
      </dgm:t>
    </dgm:pt>
    <dgm:pt modelId="{5CDB884C-CB79-46B7-8A01-3B7BE232475E}" type="sibTrans" cxnId="{9C849198-AD99-4705-9E92-EADEFE359505}">
      <dgm:prSet/>
      <dgm:spPr/>
      <dgm:t>
        <a:bodyPr/>
        <a:lstStyle/>
        <a:p>
          <a:endParaRPr lang="cs-CZ"/>
        </a:p>
      </dgm:t>
    </dgm:pt>
    <dgm:pt modelId="{BB3040FD-EC9E-4DC7-AF86-2F0B40B53633}">
      <dgm:prSet custT="1"/>
      <dgm:spPr/>
      <dgm:t>
        <a:bodyPr/>
        <a:lstStyle/>
        <a:p>
          <a:r>
            <a:rPr lang="cs-CZ" sz="1100" dirty="0"/>
            <a:t>PharmDr. Lubomír Chudoba</a:t>
          </a:r>
        </a:p>
      </dgm:t>
    </dgm:pt>
    <dgm:pt modelId="{795BA046-2887-4002-9589-7B49D159D447}" type="parTrans" cxnId="{F72C7E7A-047E-4CD4-9E84-2A0BED88816A}">
      <dgm:prSet/>
      <dgm:spPr/>
      <dgm:t>
        <a:bodyPr/>
        <a:lstStyle/>
        <a:p>
          <a:endParaRPr lang="cs-CZ"/>
        </a:p>
      </dgm:t>
    </dgm:pt>
    <dgm:pt modelId="{98AF503B-E658-4C2A-B8FA-005A083CAA61}" type="sibTrans" cxnId="{F72C7E7A-047E-4CD4-9E84-2A0BED88816A}">
      <dgm:prSet/>
      <dgm:spPr/>
      <dgm:t>
        <a:bodyPr/>
        <a:lstStyle/>
        <a:p>
          <a:endParaRPr lang="cs-CZ"/>
        </a:p>
      </dgm:t>
    </dgm:pt>
    <dgm:pt modelId="{5AA248AF-1D58-424E-B297-59531DE5BFDE}">
      <dgm:prSet custT="1"/>
      <dgm:spPr/>
      <dgm:t>
        <a:bodyPr/>
        <a:lstStyle/>
        <a:p>
          <a:r>
            <a:rPr lang="cs-CZ" sz="1100" dirty="0"/>
            <a:t>Ing. Vilibald Knob</a:t>
          </a:r>
        </a:p>
      </dgm:t>
    </dgm:pt>
    <dgm:pt modelId="{699A62AE-E48F-4818-9282-E2AB2902878C}" type="parTrans" cxnId="{9493CE73-D982-4F00-B277-3AC1D3BE990E}">
      <dgm:prSet/>
      <dgm:spPr/>
      <dgm:t>
        <a:bodyPr/>
        <a:lstStyle/>
        <a:p>
          <a:endParaRPr lang="cs-CZ"/>
        </a:p>
      </dgm:t>
    </dgm:pt>
    <dgm:pt modelId="{BC3E6D25-B56C-40A8-9EDD-F1D58475BC1E}" type="sibTrans" cxnId="{9493CE73-D982-4F00-B277-3AC1D3BE990E}">
      <dgm:prSet/>
      <dgm:spPr/>
      <dgm:t>
        <a:bodyPr/>
        <a:lstStyle/>
        <a:p>
          <a:endParaRPr lang="cs-CZ"/>
        </a:p>
      </dgm:t>
    </dgm:pt>
    <dgm:pt modelId="{928BACF5-3D64-4CFE-A24C-464F3F0F154E}">
      <dgm:prSet custT="1"/>
      <dgm:spPr/>
      <dgm:t>
        <a:bodyPr/>
        <a:lstStyle/>
        <a:p>
          <a:r>
            <a:rPr lang="cs-CZ" sz="1100" dirty="0"/>
            <a:t>Ing. Petr Koucký</a:t>
          </a:r>
        </a:p>
      </dgm:t>
    </dgm:pt>
    <dgm:pt modelId="{D644DB67-4EF0-41A9-928C-D09DD6CE85F2}" type="parTrans" cxnId="{B56914C0-75CC-4151-B849-D9AEA20C1357}">
      <dgm:prSet/>
      <dgm:spPr/>
      <dgm:t>
        <a:bodyPr/>
        <a:lstStyle/>
        <a:p>
          <a:endParaRPr lang="cs-CZ"/>
        </a:p>
      </dgm:t>
    </dgm:pt>
    <dgm:pt modelId="{63256690-0D8A-4FB5-9185-483DA2F99E9B}" type="sibTrans" cxnId="{B56914C0-75CC-4151-B849-D9AEA20C1357}">
      <dgm:prSet/>
      <dgm:spPr/>
      <dgm:t>
        <a:bodyPr/>
        <a:lstStyle/>
        <a:p>
          <a:endParaRPr lang="cs-CZ"/>
        </a:p>
      </dgm:t>
    </dgm:pt>
    <dgm:pt modelId="{4EA750E7-C695-4048-B9CD-EAE64B55A4E4}">
      <dgm:prSet custT="1"/>
      <dgm:spPr/>
      <dgm:t>
        <a:bodyPr/>
        <a:lstStyle/>
        <a:p>
          <a:r>
            <a:rPr lang="cs-CZ" sz="1100" dirty="0"/>
            <a:t>MUDr. Cyril Mucha</a:t>
          </a:r>
        </a:p>
      </dgm:t>
    </dgm:pt>
    <dgm:pt modelId="{521B6777-42D0-4BD2-975F-3B0FE0FB1055}" type="parTrans" cxnId="{F9419C39-66B8-4EC8-967E-40CA2B16CBDC}">
      <dgm:prSet/>
      <dgm:spPr/>
      <dgm:t>
        <a:bodyPr/>
        <a:lstStyle/>
        <a:p>
          <a:endParaRPr lang="cs-CZ"/>
        </a:p>
      </dgm:t>
    </dgm:pt>
    <dgm:pt modelId="{8EEEE269-EA52-442C-BD12-77615F0EFC13}" type="sibTrans" cxnId="{F9419C39-66B8-4EC8-967E-40CA2B16CBDC}">
      <dgm:prSet/>
      <dgm:spPr/>
      <dgm:t>
        <a:bodyPr/>
        <a:lstStyle/>
        <a:p>
          <a:endParaRPr lang="cs-CZ"/>
        </a:p>
      </dgm:t>
    </dgm:pt>
    <dgm:pt modelId="{7C60EF37-5627-4836-A09D-C6FF76EE9D52}">
      <dgm:prSet custT="1"/>
      <dgm:spPr/>
      <dgm:t>
        <a:bodyPr/>
        <a:lstStyle/>
        <a:p>
          <a:r>
            <a:rPr lang="cs-CZ" sz="1100" dirty="0"/>
            <a:t>MUDr. Petr Němeček</a:t>
          </a:r>
        </a:p>
      </dgm:t>
    </dgm:pt>
    <dgm:pt modelId="{B4CDA669-8A73-445D-9E8D-1C27AF4BDA6D}" type="parTrans" cxnId="{D7505235-1B72-4C0B-B643-62A846411CC7}">
      <dgm:prSet/>
      <dgm:spPr/>
      <dgm:t>
        <a:bodyPr/>
        <a:lstStyle/>
        <a:p>
          <a:endParaRPr lang="cs-CZ"/>
        </a:p>
      </dgm:t>
    </dgm:pt>
    <dgm:pt modelId="{44DEFBF3-4D91-4AD9-939D-C2AA4E5B76FC}" type="sibTrans" cxnId="{D7505235-1B72-4C0B-B643-62A846411CC7}">
      <dgm:prSet/>
      <dgm:spPr/>
      <dgm:t>
        <a:bodyPr/>
        <a:lstStyle/>
        <a:p>
          <a:endParaRPr lang="cs-CZ"/>
        </a:p>
      </dgm:t>
    </dgm:pt>
    <dgm:pt modelId="{CDEA5CFA-11FD-4622-8F25-AB14B61A4389}">
      <dgm:prSet custT="1"/>
      <dgm:spPr/>
      <dgm:t>
        <a:bodyPr/>
        <a:lstStyle/>
        <a:p>
          <a:r>
            <a:rPr lang="cs-CZ" sz="1100" dirty="0"/>
            <a:t>Ing. Miroslav Pokorný</a:t>
          </a:r>
        </a:p>
      </dgm:t>
    </dgm:pt>
    <dgm:pt modelId="{6A586A56-C815-4925-9A6B-D79002CDC4F3}" type="parTrans" cxnId="{3D57C5B0-5A20-47F9-964B-0E5E235D6C04}">
      <dgm:prSet/>
      <dgm:spPr/>
      <dgm:t>
        <a:bodyPr/>
        <a:lstStyle/>
        <a:p>
          <a:endParaRPr lang="cs-CZ"/>
        </a:p>
      </dgm:t>
    </dgm:pt>
    <dgm:pt modelId="{6D4A1DC3-A7AB-4340-AFFB-03F3C7E30F1B}" type="sibTrans" cxnId="{3D57C5B0-5A20-47F9-964B-0E5E235D6C04}">
      <dgm:prSet/>
      <dgm:spPr/>
      <dgm:t>
        <a:bodyPr/>
        <a:lstStyle/>
        <a:p>
          <a:endParaRPr lang="cs-CZ"/>
        </a:p>
      </dgm:t>
    </dgm:pt>
    <dgm:pt modelId="{3C1F9FA6-56FA-4FA8-AECE-1E3046C930BF}">
      <dgm:prSet custT="1"/>
      <dgm:spPr/>
      <dgm:t>
        <a:bodyPr/>
        <a:lstStyle/>
        <a:p>
          <a:r>
            <a:rPr lang="cs-CZ" sz="1100" dirty="0" smtClean="0"/>
            <a:t>JUDr. </a:t>
          </a:r>
          <a:r>
            <a:rPr lang="cs-CZ" sz="1100" dirty="0"/>
            <a:t>Radek Policar</a:t>
          </a:r>
        </a:p>
      </dgm:t>
    </dgm:pt>
    <dgm:pt modelId="{3EF365D4-6402-452F-A6BA-5AFBD8F5445B}" type="parTrans" cxnId="{FB0103B5-EDC5-4608-B851-B8DAA024BE91}">
      <dgm:prSet/>
      <dgm:spPr/>
      <dgm:t>
        <a:bodyPr/>
        <a:lstStyle/>
        <a:p>
          <a:endParaRPr lang="cs-CZ"/>
        </a:p>
      </dgm:t>
    </dgm:pt>
    <dgm:pt modelId="{EDC1673B-13AB-4FF7-96D5-01E4A93ABC91}" type="sibTrans" cxnId="{FB0103B5-EDC5-4608-B851-B8DAA024BE91}">
      <dgm:prSet/>
      <dgm:spPr/>
      <dgm:t>
        <a:bodyPr/>
        <a:lstStyle/>
        <a:p>
          <a:endParaRPr lang="cs-CZ"/>
        </a:p>
      </dgm:t>
    </dgm:pt>
    <dgm:pt modelId="{1CD0F081-DD85-4264-9FCB-EBEBE6916784}">
      <dgm:prSet custT="1"/>
      <dgm:spPr/>
      <dgm:t>
        <a:bodyPr/>
        <a:lstStyle/>
        <a:p>
          <a:r>
            <a:rPr lang="cs-CZ" sz="1100" dirty="0"/>
            <a:t>PharmDr. Kamil Rössler</a:t>
          </a:r>
        </a:p>
      </dgm:t>
    </dgm:pt>
    <dgm:pt modelId="{0F4233B6-98C2-415D-9D1C-1E43EAB35D10}" type="parTrans" cxnId="{71DF0F17-FA2F-4CB5-AA6D-917F700CA4A5}">
      <dgm:prSet/>
      <dgm:spPr/>
      <dgm:t>
        <a:bodyPr/>
        <a:lstStyle/>
        <a:p>
          <a:endParaRPr lang="cs-CZ"/>
        </a:p>
      </dgm:t>
    </dgm:pt>
    <dgm:pt modelId="{C5903C47-71A9-4E1D-9117-541613308EC5}" type="sibTrans" cxnId="{71DF0F17-FA2F-4CB5-AA6D-917F700CA4A5}">
      <dgm:prSet/>
      <dgm:spPr/>
      <dgm:t>
        <a:bodyPr/>
        <a:lstStyle/>
        <a:p>
          <a:endParaRPr lang="cs-CZ"/>
        </a:p>
      </dgm:t>
    </dgm:pt>
    <dgm:pt modelId="{28627149-BCBF-4C31-BDED-934662965510}">
      <dgm:prSet custT="1"/>
      <dgm:spPr/>
      <dgm:t>
        <a:bodyPr/>
        <a:lstStyle/>
        <a:p>
          <a:r>
            <a:rPr lang="cs-CZ" sz="1100" dirty="0"/>
            <a:t>Ing. Fares Shima</a:t>
          </a:r>
        </a:p>
      </dgm:t>
    </dgm:pt>
    <dgm:pt modelId="{305F4A59-94FD-42F7-B344-EF893C829B05}" type="parTrans" cxnId="{E94EBE6B-B87B-4B20-9AB6-D42A8F1CE71E}">
      <dgm:prSet/>
      <dgm:spPr/>
      <dgm:t>
        <a:bodyPr/>
        <a:lstStyle/>
        <a:p>
          <a:endParaRPr lang="cs-CZ"/>
        </a:p>
      </dgm:t>
    </dgm:pt>
    <dgm:pt modelId="{6C245002-6F21-4207-914E-523F2237AC38}" type="sibTrans" cxnId="{E94EBE6B-B87B-4B20-9AB6-D42A8F1CE71E}">
      <dgm:prSet/>
      <dgm:spPr/>
      <dgm:t>
        <a:bodyPr/>
        <a:lstStyle/>
        <a:p>
          <a:endParaRPr lang="cs-CZ"/>
        </a:p>
      </dgm:t>
    </dgm:pt>
    <dgm:pt modelId="{68713986-C632-4265-9CA8-48D9FD19D0CC}">
      <dgm:prSet custT="1"/>
      <dgm:spPr/>
      <dgm:t>
        <a:bodyPr/>
        <a:lstStyle/>
        <a:p>
          <a:r>
            <a:rPr lang="cs-CZ" sz="1100" dirty="0"/>
            <a:t>Bc. Martin Švanda</a:t>
          </a:r>
        </a:p>
      </dgm:t>
    </dgm:pt>
    <dgm:pt modelId="{3259965E-3A48-4453-8E66-9CEE15A9BADB}" type="parTrans" cxnId="{2C2646E2-D4A1-4134-9D8E-AE6459AF6E99}">
      <dgm:prSet/>
      <dgm:spPr/>
      <dgm:t>
        <a:bodyPr/>
        <a:lstStyle/>
        <a:p>
          <a:endParaRPr lang="cs-CZ"/>
        </a:p>
      </dgm:t>
    </dgm:pt>
    <dgm:pt modelId="{EA335B52-7666-4277-8920-58B29C1DBB90}" type="sibTrans" cxnId="{2C2646E2-D4A1-4134-9D8E-AE6459AF6E99}">
      <dgm:prSet/>
      <dgm:spPr/>
      <dgm:t>
        <a:bodyPr/>
        <a:lstStyle/>
        <a:p>
          <a:endParaRPr lang="cs-CZ"/>
        </a:p>
      </dgm:t>
    </dgm:pt>
    <dgm:pt modelId="{1DAEB824-40C8-4290-85C3-E30961F58E90}">
      <dgm:prSet custT="1"/>
      <dgm:spPr/>
      <dgm:t>
        <a:bodyPr/>
        <a:lstStyle/>
        <a:p>
          <a:r>
            <a:rPr lang="cs-CZ" sz="1100" dirty="0"/>
            <a:t>Prof. MUDr. Jan </a:t>
          </a:r>
          <a:r>
            <a:rPr lang="cs-CZ" sz="1100" dirty="0" smtClean="0"/>
            <a:t>Švihovec, DrSc</a:t>
          </a:r>
          <a:endParaRPr lang="cs-CZ" sz="1100" dirty="0"/>
        </a:p>
      </dgm:t>
    </dgm:pt>
    <dgm:pt modelId="{0146C39C-1995-408F-9D5B-B2F19B3E00D3}" type="parTrans" cxnId="{096A4AC1-E04F-46C7-ACDC-72F7C2A2FB2D}">
      <dgm:prSet/>
      <dgm:spPr/>
      <dgm:t>
        <a:bodyPr/>
        <a:lstStyle/>
        <a:p>
          <a:endParaRPr lang="cs-CZ"/>
        </a:p>
      </dgm:t>
    </dgm:pt>
    <dgm:pt modelId="{D9B3E969-4354-4CBE-9763-53F62D4BA08E}" type="sibTrans" cxnId="{096A4AC1-E04F-46C7-ACDC-72F7C2A2FB2D}">
      <dgm:prSet/>
      <dgm:spPr/>
      <dgm:t>
        <a:bodyPr/>
        <a:lstStyle/>
        <a:p>
          <a:endParaRPr lang="cs-CZ"/>
        </a:p>
      </dgm:t>
    </dgm:pt>
    <dgm:pt modelId="{6B767655-B990-4849-A374-CD54E17F5DD6}">
      <dgm:prSet custT="1"/>
      <dgm:spPr/>
      <dgm:t>
        <a:bodyPr/>
        <a:lstStyle/>
        <a:p>
          <a:r>
            <a:rPr lang="cs-CZ" sz="1100" dirty="0"/>
            <a:t>PharmDr. Alena Tomášková</a:t>
          </a:r>
        </a:p>
      </dgm:t>
    </dgm:pt>
    <dgm:pt modelId="{94D787BC-F66E-4B61-BB2D-56A62E34AF76}" type="parTrans" cxnId="{9CC221E3-8311-4668-B7BE-ADCEA7915138}">
      <dgm:prSet/>
      <dgm:spPr/>
      <dgm:t>
        <a:bodyPr/>
        <a:lstStyle/>
        <a:p>
          <a:endParaRPr lang="cs-CZ"/>
        </a:p>
      </dgm:t>
    </dgm:pt>
    <dgm:pt modelId="{02353C43-1793-4997-B0AC-40D0FFE61B9F}" type="sibTrans" cxnId="{9CC221E3-8311-4668-B7BE-ADCEA7915138}">
      <dgm:prSet/>
      <dgm:spPr/>
      <dgm:t>
        <a:bodyPr/>
        <a:lstStyle/>
        <a:p>
          <a:endParaRPr lang="cs-CZ"/>
        </a:p>
      </dgm:t>
    </dgm:pt>
    <dgm:pt modelId="{020C25A7-5801-415A-85CF-473FA2BAA05E}">
      <dgm:prSet custT="1"/>
      <dgm:spPr/>
      <dgm:t>
        <a:bodyPr/>
        <a:lstStyle/>
        <a:p>
          <a:r>
            <a:rPr lang="cs-CZ" sz="1100" dirty="0"/>
            <a:t>Ing. Zdeněk </a:t>
          </a:r>
          <a:r>
            <a:rPr lang="cs-CZ" sz="1100" dirty="0" smtClean="0"/>
            <a:t>Vitásek, MBA</a:t>
          </a:r>
          <a:endParaRPr lang="cs-CZ" sz="1100" dirty="0"/>
        </a:p>
      </dgm:t>
    </dgm:pt>
    <dgm:pt modelId="{40A77302-E2C4-4E38-AC0C-88C7104C73D8}" type="parTrans" cxnId="{96BD308C-5826-424A-9E2A-833184C0CE6F}">
      <dgm:prSet/>
      <dgm:spPr/>
      <dgm:t>
        <a:bodyPr/>
        <a:lstStyle/>
        <a:p>
          <a:endParaRPr lang="cs-CZ"/>
        </a:p>
      </dgm:t>
    </dgm:pt>
    <dgm:pt modelId="{F28C34FA-590D-47F7-A1EE-2B93CC15A5E1}" type="sibTrans" cxnId="{96BD308C-5826-424A-9E2A-833184C0CE6F}">
      <dgm:prSet/>
      <dgm:spPr/>
      <dgm:t>
        <a:bodyPr/>
        <a:lstStyle/>
        <a:p>
          <a:endParaRPr lang="cs-CZ"/>
        </a:p>
      </dgm:t>
    </dgm:pt>
    <dgm:pt modelId="{96EF4BDB-3D21-4FF8-9CE6-5501CEC9CB44}">
      <dgm:prSet custT="1"/>
      <dgm:spPr/>
      <dgm:t>
        <a:bodyPr/>
        <a:lstStyle/>
        <a:p>
          <a:r>
            <a:rPr lang="cs-CZ" sz="1100" dirty="0"/>
            <a:t>Ing. Martin Zeman</a:t>
          </a:r>
        </a:p>
      </dgm:t>
    </dgm:pt>
    <dgm:pt modelId="{DDFD9137-C4C8-4CD2-8FF4-BA9AD57F4944}" type="parTrans" cxnId="{21D40549-16C9-496F-9046-FA9275E0CE55}">
      <dgm:prSet/>
      <dgm:spPr/>
      <dgm:t>
        <a:bodyPr/>
        <a:lstStyle/>
        <a:p>
          <a:endParaRPr lang="cs-CZ"/>
        </a:p>
      </dgm:t>
    </dgm:pt>
    <dgm:pt modelId="{EC75C3ED-024F-4A91-AA92-2CC1B2CF8752}" type="sibTrans" cxnId="{21D40549-16C9-496F-9046-FA9275E0CE55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BBFB928-A950-4BC8-A348-4A9F8F021CAF}" type="presOf" srcId="{C276E38C-A715-4654-89E4-FCEAC7FC61F1}" destId="{BA12444D-1662-4B44-964F-FBBBF359EE6C}" srcOrd="0" destOrd="1" presId="urn:microsoft.com/office/officeart/2005/8/layout/vList5"/>
    <dgm:cxn modelId="{B56914C0-75CC-4151-B849-D9AEA20C1357}" srcId="{64FA8C1E-A85E-4A86-8F20-E4B752ADE017}" destId="{928BACF5-3D64-4CFE-A24C-464F3F0F154E}" srcOrd="10" destOrd="0" parTransId="{D644DB67-4EF0-41A9-928C-D09DD6CE85F2}" sibTransId="{63256690-0D8A-4FB5-9185-483DA2F99E9B}"/>
    <dgm:cxn modelId="{2C2646E2-D4A1-4134-9D8E-AE6459AF6E99}" srcId="{64FA8C1E-A85E-4A86-8F20-E4B752ADE017}" destId="{68713986-C632-4265-9CA8-48D9FD19D0CC}" srcOrd="17" destOrd="0" parTransId="{3259965E-3A48-4453-8E66-9CEE15A9BADB}" sibTransId="{EA335B52-7666-4277-8920-58B29C1DBB90}"/>
    <dgm:cxn modelId="{4F65C120-4986-4252-9203-E8F2A9DA357E}" srcId="{64FA8C1E-A85E-4A86-8F20-E4B752ADE017}" destId="{AF54C367-1956-4763-BF40-903A1F00AFA9}" srcOrd="5" destOrd="0" parTransId="{93FB5819-B640-491E-99C5-4E1E3BE5BB38}" sibTransId="{8703CDCC-5CA0-4433-A642-3F69DEA5EACF}"/>
    <dgm:cxn modelId="{71DF0F17-FA2F-4CB5-AA6D-917F700CA4A5}" srcId="{64FA8C1E-A85E-4A86-8F20-E4B752ADE017}" destId="{1CD0F081-DD85-4264-9FCB-EBEBE6916784}" srcOrd="15" destOrd="0" parTransId="{0F4233B6-98C2-415D-9D1C-1E43EAB35D10}" sibTransId="{C5903C47-71A9-4E1D-9117-541613308EC5}"/>
    <dgm:cxn modelId="{614123D5-7E1E-4736-919D-9DA98A42BCBC}" type="presOf" srcId="{96EF4BDB-3D21-4FF8-9CE6-5501CEC9CB44}" destId="{BA12444D-1662-4B44-964F-FBBBF359EE6C}" srcOrd="0" destOrd="21" presId="urn:microsoft.com/office/officeart/2005/8/layout/vList5"/>
    <dgm:cxn modelId="{E94EBE6B-B87B-4B20-9AB6-D42A8F1CE71E}" srcId="{64FA8C1E-A85E-4A86-8F20-E4B752ADE017}" destId="{28627149-BCBF-4C31-BDED-934662965510}" srcOrd="16" destOrd="0" parTransId="{305F4A59-94FD-42F7-B344-EF893C829B05}" sibTransId="{6C245002-6F21-4207-914E-523F2237AC38}"/>
    <dgm:cxn modelId="{C6EFBA33-F952-44C7-8325-89A508674FB6}" type="presOf" srcId="{BB3040FD-EC9E-4DC7-AF86-2F0B40B53633}" destId="{BA12444D-1662-4B44-964F-FBBBF359EE6C}" srcOrd="0" destOrd="8" presId="urn:microsoft.com/office/officeart/2005/8/layout/vList5"/>
    <dgm:cxn modelId="{A792E9FA-4403-4C29-8B69-6240A916136A}" type="presOf" srcId="{AF54C367-1956-4763-BF40-903A1F00AFA9}" destId="{BA12444D-1662-4B44-964F-FBBBF359EE6C}" srcOrd="0" destOrd="5" presId="urn:microsoft.com/office/officeart/2005/8/layout/vList5"/>
    <dgm:cxn modelId="{78048A24-28F8-4BF6-8FDA-468B2F244185}" type="presOf" srcId="{020C25A7-5801-415A-85CF-473FA2BAA05E}" destId="{BA12444D-1662-4B44-964F-FBBBF359EE6C}" srcOrd="0" destOrd="20" presId="urn:microsoft.com/office/officeart/2005/8/layout/vList5"/>
    <dgm:cxn modelId="{3D57C5B0-5A20-47F9-964B-0E5E235D6C04}" srcId="{64FA8C1E-A85E-4A86-8F20-E4B752ADE017}" destId="{CDEA5CFA-11FD-4622-8F25-AB14B61A4389}" srcOrd="13" destOrd="0" parTransId="{6A586A56-C815-4925-9A6B-D79002CDC4F3}" sibTransId="{6D4A1DC3-A7AB-4340-AFFB-03F3C7E30F1B}"/>
    <dgm:cxn modelId="{F8F09A5D-DEF0-4CD8-9D50-5CFD408B1DE8}" type="presOf" srcId="{BB66EDDD-5A39-4459-AD15-07E168C35AAD}" destId="{BA12444D-1662-4B44-964F-FBBBF359EE6C}" srcOrd="0" destOrd="2" presId="urn:microsoft.com/office/officeart/2005/8/layout/vList5"/>
    <dgm:cxn modelId="{D3AD5D1A-4331-4088-8DE0-16D1579267DA}" type="presOf" srcId="{928BACF5-3D64-4CFE-A24C-464F3F0F154E}" destId="{BA12444D-1662-4B44-964F-FBBBF359EE6C}" srcOrd="0" destOrd="10" presId="urn:microsoft.com/office/officeart/2005/8/layout/vList5"/>
    <dgm:cxn modelId="{096A4AC1-E04F-46C7-ACDC-72F7C2A2FB2D}" srcId="{64FA8C1E-A85E-4A86-8F20-E4B752ADE017}" destId="{1DAEB824-40C8-4290-85C3-E30961F58E90}" srcOrd="18" destOrd="0" parTransId="{0146C39C-1995-408F-9D5B-B2F19B3E00D3}" sibTransId="{D9B3E969-4354-4CBE-9763-53F62D4BA08E}"/>
    <dgm:cxn modelId="{90D52443-16E6-4FFF-A361-154E9B48CD3D}" srcId="{64FA8C1E-A85E-4A86-8F20-E4B752ADE017}" destId="{7772DDDE-8094-4E7F-817E-F7611E5250B7}" srcOrd="4" destOrd="0" parTransId="{C594B2C4-CBC3-491E-9235-C0F97E1E0B3F}" sibTransId="{372E9D11-D746-430E-A537-C183B3004870}"/>
    <dgm:cxn modelId="{10FC180B-6E00-4244-8BFE-AEC4933E5C3D}" type="presOf" srcId="{6B767655-B990-4849-A374-CD54E17F5DD6}" destId="{BA12444D-1662-4B44-964F-FBBBF359EE6C}" srcOrd="0" destOrd="19" presId="urn:microsoft.com/office/officeart/2005/8/layout/vList5"/>
    <dgm:cxn modelId="{54F00764-4AE0-424E-90A9-DB90C4FD33F0}" srcId="{64FA8C1E-A85E-4A86-8F20-E4B752ADE017}" destId="{458E8FD5-CEEC-49C8-A833-799C7C9FAEB0}" srcOrd="6" destOrd="0" parTransId="{325397EE-06CE-4DA5-A14B-F730C6992515}" sibTransId="{5FB4E037-9709-4222-AF0E-820A19ACA0C1}"/>
    <dgm:cxn modelId="{D7505235-1B72-4C0B-B643-62A846411CC7}" srcId="{64FA8C1E-A85E-4A86-8F20-E4B752ADE017}" destId="{7C60EF37-5627-4836-A09D-C6FF76EE9D52}" srcOrd="12" destOrd="0" parTransId="{B4CDA669-8A73-445D-9E8D-1C27AF4BDA6D}" sibTransId="{44DEFBF3-4D91-4AD9-939D-C2AA4E5B76FC}"/>
    <dgm:cxn modelId="{F85A587C-0574-4BD1-99BB-4318DB32C4DC}" srcId="{64FA8C1E-A85E-4A86-8F20-E4B752ADE017}" destId="{BB66EDDD-5A39-4459-AD15-07E168C35AAD}" srcOrd="2" destOrd="0" parTransId="{26231AC7-1993-4665-93A7-42743AC099B7}" sibTransId="{81447B12-335C-4095-ACE2-5EC418A139AF}"/>
    <dgm:cxn modelId="{F9419C39-66B8-4EC8-967E-40CA2B16CBDC}" srcId="{64FA8C1E-A85E-4A86-8F20-E4B752ADE017}" destId="{4EA750E7-C695-4048-B9CD-EAE64B55A4E4}" srcOrd="11" destOrd="0" parTransId="{521B6777-42D0-4BD2-975F-3B0FE0FB1055}" sibTransId="{8EEEE269-EA52-442C-BD12-77615F0EFC13}"/>
    <dgm:cxn modelId="{FB0103B5-EDC5-4608-B851-B8DAA024BE91}" srcId="{64FA8C1E-A85E-4A86-8F20-E4B752ADE017}" destId="{3C1F9FA6-56FA-4FA8-AECE-1E3046C930BF}" srcOrd="14" destOrd="0" parTransId="{3EF365D4-6402-452F-A6BA-5AFBD8F5445B}" sibTransId="{EDC1673B-13AB-4FF7-96D5-01E4A93ABC91}"/>
    <dgm:cxn modelId="{9493CE73-D982-4F00-B277-3AC1D3BE990E}" srcId="{64FA8C1E-A85E-4A86-8F20-E4B752ADE017}" destId="{5AA248AF-1D58-424E-B297-59531DE5BFDE}" srcOrd="9" destOrd="0" parTransId="{699A62AE-E48F-4818-9282-E2AB2902878C}" sibTransId="{BC3E6D25-B56C-40A8-9EDD-F1D58475BC1E}"/>
    <dgm:cxn modelId="{FA6D2206-D0BA-4371-81B9-8966B5976F44}" type="presOf" srcId="{28627149-BCBF-4C31-BDED-934662965510}" destId="{BA12444D-1662-4B44-964F-FBBBF359EE6C}" srcOrd="0" destOrd="16" presId="urn:microsoft.com/office/officeart/2005/8/layout/vList5"/>
    <dgm:cxn modelId="{9816A905-A896-4572-9EB4-86C3FF1BDF19}" type="presOf" srcId="{CDEA5CFA-11FD-4622-8F25-AB14B61A4389}" destId="{BA12444D-1662-4B44-964F-FBBBF359EE6C}" srcOrd="0" destOrd="13" presId="urn:microsoft.com/office/officeart/2005/8/layout/vList5"/>
    <dgm:cxn modelId="{19B70DF9-FD30-4B5D-83D0-31FB005D09D2}" type="presOf" srcId="{F801C7B5-2A5D-41BB-B96F-482B0B45830B}" destId="{93BA0308-79FD-4B5C-96F8-84AAE18FC723}" srcOrd="0" destOrd="0" presId="urn:microsoft.com/office/officeart/2005/8/layout/vList5"/>
    <dgm:cxn modelId="{9CAA2833-E4CF-44EC-BF3B-A2CF7F03EA79}" type="presOf" srcId="{458E8FD5-CEEC-49C8-A833-799C7C9FAEB0}" destId="{BA12444D-1662-4B44-964F-FBBBF359EE6C}" srcOrd="0" destOrd="6" presId="urn:microsoft.com/office/officeart/2005/8/layout/vList5"/>
    <dgm:cxn modelId="{96BD308C-5826-424A-9E2A-833184C0CE6F}" srcId="{64FA8C1E-A85E-4A86-8F20-E4B752ADE017}" destId="{020C25A7-5801-415A-85CF-473FA2BAA05E}" srcOrd="20" destOrd="0" parTransId="{40A77302-E2C4-4E38-AC0C-88C7104C73D8}" sibTransId="{F28C34FA-590D-47F7-A1EE-2B93CC15A5E1}"/>
    <dgm:cxn modelId="{F1C8E643-4247-4C78-AB80-D1358B75DDE0}" type="presOf" srcId="{64FA8C1E-A85E-4A86-8F20-E4B752ADE017}" destId="{4A3AB400-CDD5-407A-80B3-6838074AF884}" srcOrd="0" destOrd="0" presId="urn:microsoft.com/office/officeart/2005/8/layout/vList5"/>
    <dgm:cxn modelId="{780788CD-55D3-4CDA-B57D-BA2373BF6A7D}" srcId="{64FA8C1E-A85E-4A86-8F20-E4B752ADE017}" destId="{C276E38C-A715-4654-89E4-FCEAC7FC61F1}" srcOrd="1" destOrd="0" parTransId="{FFF7DD4A-F3DD-40C5-9489-409EDC6632A3}" sibTransId="{B0F807DF-A844-409E-82A2-74E8CB0837AD}"/>
    <dgm:cxn modelId="{2D9EC34A-76D6-4C5D-8F33-7FE4B9ECFE08}" type="presOf" srcId="{1DAEB824-40C8-4290-85C3-E30961F58E90}" destId="{BA12444D-1662-4B44-964F-FBBBF359EE6C}" srcOrd="0" destOrd="18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F72C7E7A-047E-4CD4-9E84-2A0BED88816A}" srcId="{64FA8C1E-A85E-4A86-8F20-E4B752ADE017}" destId="{BB3040FD-EC9E-4DC7-AF86-2F0B40B53633}" srcOrd="8" destOrd="0" parTransId="{795BA046-2887-4002-9589-7B49D159D447}" sibTransId="{98AF503B-E658-4C2A-B8FA-005A083CAA61}"/>
    <dgm:cxn modelId="{D499EF14-7E68-464C-87D1-F4479627CB8D}" type="presOf" srcId="{0158BC5A-AAA9-4F2B-97EC-AE963CFE5AAD}" destId="{BA12444D-1662-4B44-964F-FBBBF359EE6C}" srcOrd="0" destOrd="3" presId="urn:microsoft.com/office/officeart/2005/8/layout/vList5"/>
    <dgm:cxn modelId="{FCC02F9F-FBF8-4F43-8FDE-1531DB244B21}" srcId="{64FA8C1E-A85E-4A86-8F20-E4B752ADE017}" destId="{0158BC5A-AAA9-4F2B-97EC-AE963CFE5AAD}" srcOrd="3" destOrd="0" parTransId="{B65175DE-EA5F-4571-8A3E-32A768616F16}" sibTransId="{85D68D7B-742B-4A20-A00D-6C64EE5421C7}"/>
    <dgm:cxn modelId="{3376D781-8B8B-49F5-8063-EE6F3C679952}" type="presOf" srcId="{7772DDDE-8094-4E7F-817E-F7611E5250B7}" destId="{BA12444D-1662-4B44-964F-FBBBF359EE6C}" srcOrd="0" destOrd="4" presId="urn:microsoft.com/office/officeart/2005/8/layout/vList5"/>
    <dgm:cxn modelId="{2E62773F-5F66-4B8B-B132-F168EC440C8F}" type="presOf" srcId="{BF30AB4A-115F-4E3D-868C-59A855556172}" destId="{BA12444D-1662-4B44-964F-FBBBF359EE6C}" srcOrd="0" destOrd="7" presId="urn:microsoft.com/office/officeart/2005/8/layout/vList5"/>
    <dgm:cxn modelId="{76EF54ED-E474-4066-9384-1D497D8DA4A1}" srcId="{64FA8C1E-A85E-4A86-8F20-E4B752ADE017}" destId="{868DCBDF-1EE2-4EC7-A68C-1E4B0B7CD783}" srcOrd="0" destOrd="0" parTransId="{C0A8AC07-D9D4-4CD6-8706-7542AF05E451}" sibTransId="{39D74EAD-F950-411F-A1D5-7C8ABEA2F54C}"/>
    <dgm:cxn modelId="{A511A5E8-0AD9-4320-A569-AE8C9E894D4E}" type="presOf" srcId="{7C60EF37-5627-4836-A09D-C6FF76EE9D52}" destId="{BA12444D-1662-4B44-964F-FBBBF359EE6C}" srcOrd="0" destOrd="12" presId="urn:microsoft.com/office/officeart/2005/8/layout/vList5"/>
    <dgm:cxn modelId="{5C1AB8DB-AA92-4ECE-973A-E53C66C48492}" type="presOf" srcId="{1CD0F081-DD85-4264-9FCB-EBEBE6916784}" destId="{BA12444D-1662-4B44-964F-FBBBF359EE6C}" srcOrd="0" destOrd="15" presId="urn:microsoft.com/office/officeart/2005/8/layout/vList5"/>
    <dgm:cxn modelId="{69767E7B-D517-4845-ADC7-CA1AB8051DBF}" type="presOf" srcId="{68713986-C632-4265-9CA8-48D9FD19D0CC}" destId="{BA12444D-1662-4B44-964F-FBBBF359EE6C}" srcOrd="0" destOrd="17" presId="urn:microsoft.com/office/officeart/2005/8/layout/vList5"/>
    <dgm:cxn modelId="{9CC221E3-8311-4668-B7BE-ADCEA7915138}" srcId="{64FA8C1E-A85E-4A86-8F20-E4B752ADE017}" destId="{6B767655-B990-4849-A374-CD54E17F5DD6}" srcOrd="19" destOrd="0" parTransId="{94D787BC-F66E-4B61-BB2D-56A62E34AF76}" sibTransId="{02353C43-1793-4997-B0AC-40D0FFE61B9F}"/>
    <dgm:cxn modelId="{7D5BC0B8-48B5-44E3-9ACD-27ECA2077DC8}" type="presOf" srcId="{3C1F9FA6-56FA-4FA8-AECE-1E3046C930BF}" destId="{BA12444D-1662-4B44-964F-FBBBF359EE6C}" srcOrd="0" destOrd="14" presId="urn:microsoft.com/office/officeart/2005/8/layout/vList5"/>
    <dgm:cxn modelId="{0DC74F00-BCBE-444B-8796-1FF53EC38793}" type="presOf" srcId="{5AA248AF-1D58-424E-B297-59531DE5BFDE}" destId="{BA12444D-1662-4B44-964F-FBBBF359EE6C}" srcOrd="0" destOrd="9" presId="urn:microsoft.com/office/officeart/2005/8/layout/vList5"/>
    <dgm:cxn modelId="{E3D23992-802E-4C24-9245-B27A44E43F23}" type="presOf" srcId="{4EA750E7-C695-4048-B9CD-EAE64B55A4E4}" destId="{BA12444D-1662-4B44-964F-FBBBF359EE6C}" srcOrd="0" destOrd="11" presId="urn:microsoft.com/office/officeart/2005/8/layout/vList5"/>
    <dgm:cxn modelId="{21D40549-16C9-496F-9046-FA9275E0CE55}" srcId="{64FA8C1E-A85E-4A86-8F20-E4B752ADE017}" destId="{96EF4BDB-3D21-4FF8-9CE6-5501CEC9CB44}" srcOrd="21" destOrd="0" parTransId="{DDFD9137-C4C8-4CD2-8FF4-BA9AD57F4944}" sibTransId="{EC75C3ED-024F-4A91-AA92-2CC1B2CF8752}"/>
    <dgm:cxn modelId="{9C849198-AD99-4705-9E92-EADEFE359505}" srcId="{64FA8C1E-A85E-4A86-8F20-E4B752ADE017}" destId="{BF30AB4A-115F-4E3D-868C-59A855556172}" srcOrd="7" destOrd="0" parTransId="{8678A02B-E488-40EE-879F-78240ACFAC70}" sibTransId="{5CDB884C-CB79-46B7-8A01-3B7BE232475E}"/>
    <dgm:cxn modelId="{480FF743-4A3D-4508-BD2F-BE33640A2580}" type="presOf" srcId="{868DCBDF-1EE2-4EC7-A68C-1E4B0B7CD783}" destId="{BA12444D-1662-4B44-964F-FBBBF359EE6C}" srcOrd="0" destOrd="0" presId="urn:microsoft.com/office/officeart/2005/8/layout/vList5"/>
    <dgm:cxn modelId="{AF8C8DB7-1582-462D-AB17-78AFB7054FDB}" type="presParOf" srcId="{93BA0308-79FD-4B5C-96F8-84AAE18FC723}" destId="{28F61DF2-86E9-412E-A29E-1EA860BBDC94}" srcOrd="0" destOrd="0" presId="urn:microsoft.com/office/officeart/2005/8/layout/vList5"/>
    <dgm:cxn modelId="{AED26560-6273-4ECA-8964-373E5655AC33}" type="presParOf" srcId="{28F61DF2-86E9-412E-A29E-1EA860BBDC94}" destId="{4A3AB400-CDD5-407A-80B3-6838074AF884}" srcOrd="0" destOrd="0" presId="urn:microsoft.com/office/officeart/2005/8/layout/vList5"/>
    <dgm:cxn modelId="{614FDA08-16BA-476E-AA49-BB1C1172E798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DD4B3-F729-EF4D-A502-C09C3C445361}">
      <dsp:nvSpPr>
        <dsp:cNvPr id="0" name=""/>
        <dsp:cNvSpPr/>
      </dsp:nvSpPr>
      <dsp:spPr>
        <a:xfrm>
          <a:off x="511409" y="347956"/>
          <a:ext cx="6220607" cy="696274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/>
            <a:t>Zadání PS</a:t>
          </a:r>
        </a:p>
      </dsp:txBody>
      <dsp:txXfrm>
        <a:off x="511409" y="347956"/>
        <a:ext cx="6220607" cy="696274"/>
      </dsp:txXfrm>
    </dsp:sp>
    <dsp:sp modelId="{2DD00F46-1243-BD4B-B286-30E7B3F67A44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D10A7-F13E-3543-A976-4FA75C16F19E}">
      <dsp:nvSpPr>
        <dsp:cNvPr id="0" name=""/>
        <dsp:cNvSpPr/>
      </dsp:nvSpPr>
      <dsp:spPr>
        <a:xfrm>
          <a:off x="910599" y="1392548"/>
          <a:ext cx="5821417" cy="696274"/>
        </a:xfrm>
        <a:prstGeom prst="rect">
          <a:avLst/>
        </a:prstGeom>
        <a:solidFill>
          <a:schemeClr val="accent4">
            <a:shade val="80000"/>
            <a:hueOff val="252771"/>
            <a:satOff val="-31218"/>
            <a:lumOff val="154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/>
            <a:t>Potřeby</a:t>
          </a:r>
          <a:r>
            <a:rPr lang="cs-CZ" sz="3800" kern="1200" baseline="0" dirty="0"/>
            <a:t> a očekávání</a:t>
          </a:r>
          <a:endParaRPr lang="cs-CZ" sz="3800" kern="1200" dirty="0"/>
        </a:p>
      </dsp:txBody>
      <dsp:txXfrm>
        <a:off x="910599" y="1392548"/>
        <a:ext cx="5821417" cy="696274"/>
      </dsp:txXfrm>
    </dsp:sp>
    <dsp:sp modelId="{36D5D293-8C89-47BE-B7FB-AB5A20A87343}">
      <dsp:nvSpPr>
        <dsp:cNvPr id="0" name=""/>
        <dsp:cNvSpPr/>
      </dsp:nvSpPr>
      <dsp:spPr>
        <a:xfrm>
          <a:off x="475427" y="1305514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252771"/>
              <a:satOff val="-31218"/>
              <a:lumOff val="154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C8910C-2D32-974E-993E-BB0059C9CA74}">
      <dsp:nvSpPr>
        <dsp:cNvPr id="0" name=""/>
        <dsp:cNvSpPr/>
      </dsp:nvSpPr>
      <dsp:spPr>
        <a:xfrm>
          <a:off x="910599" y="2437140"/>
          <a:ext cx="5821417" cy="696274"/>
        </a:xfrm>
        <a:prstGeom prst="rect">
          <a:avLst/>
        </a:prstGeom>
        <a:solidFill>
          <a:schemeClr val="accent4">
            <a:shade val="80000"/>
            <a:hueOff val="505542"/>
            <a:satOff val="-62435"/>
            <a:lumOff val="309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/>
            <a:t>Vize cílového stavu</a:t>
          </a:r>
        </a:p>
      </dsp:txBody>
      <dsp:txXfrm>
        <a:off x="910599" y="2437140"/>
        <a:ext cx="5821417" cy="696274"/>
      </dsp:txXfrm>
    </dsp:sp>
    <dsp:sp modelId="{CF8B7467-10AD-414A-A28B-076D7FAD2FFB}">
      <dsp:nvSpPr>
        <dsp:cNvPr id="0" name=""/>
        <dsp:cNvSpPr/>
      </dsp:nvSpPr>
      <dsp:spPr>
        <a:xfrm>
          <a:off x="475427" y="2350106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505542"/>
              <a:satOff val="-62435"/>
              <a:lumOff val="309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92176-EF1C-3840-BBD9-902CC7C47B84}">
      <dsp:nvSpPr>
        <dsp:cNvPr id="0" name=""/>
        <dsp:cNvSpPr/>
      </dsp:nvSpPr>
      <dsp:spPr>
        <a:xfrm>
          <a:off x="511409" y="3481732"/>
          <a:ext cx="6220607" cy="696274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/>
            <a:t>Návrh postupu</a:t>
          </a:r>
        </a:p>
      </dsp:txBody>
      <dsp:txXfrm>
        <a:off x="511409" y="3481732"/>
        <a:ext cx="6220607" cy="696274"/>
      </dsp:txXfrm>
    </dsp:sp>
    <dsp:sp modelId="{E2FAB83D-2A6A-406E-A690-E03F8F870087}">
      <dsp:nvSpPr>
        <dsp:cNvPr id="0" name=""/>
        <dsp:cNvSpPr/>
      </dsp:nvSpPr>
      <dsp:spPr>
        <a:xfrm>
          <a:off x="76237" y="3394698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5230" y="28321"/>
          <a:ext cx="3912855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b="1" kern="1200" dirty="0"/>
            <a:t>Ing. Hynek Kružík - předseda skupiny</a:t>
          </a:r>
          <a:endParaRPr lang="cs-CZ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b="1" kern="1200" dirty="0"/>
            <a:t>Ing. Jiří Borej - koordinace NSeZ</a:t>
          </a:r>
          <a:endParaRPr lang="cs-CZ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Milan Blaha </a:t>
          </a:r>
          <a:r>
            <a:rPr lang="cs-CZ" sz="1100" kern="1200" dirty="0" smtClean="0"/>
            <a:t>Ph.D</a:t>
          </a:r>
          <a:r>
            <a:rPr lang="cs-CZ" sz="1100" kern="1200" dirty="0"/>
            <a:t>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Tomáš Brauner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Renata Golasíková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Mgr. Marek Hampel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PharmDr. Vladimír Holub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Daniel Chroust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PharmDr. Lubomír Chudoba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Vilibald Knob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Petr Koucký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MUDr. Cyril Mucha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MUDr. Petr Němeček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Miroslav Pokorný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smtClean="0"/>
            <a:t>JUDr. </a:t>
          </a:r>
          <a:r>
            <a:rPr lang="cs-CZ" sz="1100" kern="1200" dirty="0"/>
            <a:t>Radek Policar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PharmDr. Kamil Rössler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Fares Shima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Bc. Martin Švanda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Prof. MUDr. Jan </a:t>
          </a:r>
          <a:r>
            <a:rPr lang="cs-CZ" sz="1100" kern="1200" dirty="0" smtClean="0"/>
            <a:t>Švihovec, DrSc</a:t>
          </a:r>
          <a:endParaRPr lang="cs-CZ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PharmDr. Alena Tomášková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Zdeněk </a:t>
          </a:r>
          <a:r>
            <a:rPr lang="cs-CZ" sz="1100" kern="1200" dirty="0" smtClean="0"/>
            <a:t>Vitásek, MBA</a:t>
          </a:r>
          <a:endParaRPr lang="cs-CZ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Ing. Martin Zeman</a:t>
          </a:r>
        </a:p>
      </dsp:txBody>
      <dsp:txXfrm rot="-5400000">
        <a:off x="2722054" y="682507"/>
        <a:ext cx="4648197" cy="3530835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10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500" kern="1200" dirty="0"/>
            <a:t>Seznam členů PS</a:t>
          </a:r>
        </a:p>
      </dsp:txBody>
      <dsp:txXfrm>
        <a:off x="132880" y="132880"/>
        <a:ext cx="2456294" cy="4625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490FBDF-332C-4F1D-9719-29195A3273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66561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D29B29-E2FF-4408-9E52-3ACA330B663D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7541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2273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cs-CZ" altLang="cs-CZ"/>
              <a:t>Uvedený postup zajistí, aby systém byl povinný až v okamžiku, kdy budou jeho funkční a technické vlastnosti na takové úrovni, aby nejen zájem státu a potřeby ústředních resortních organizací, ale především reálné přínosy ostatním uživatelům systému, vyvážily nároky a požadavky kladené především na lékaře a lékárníky. Zároveň deklaruje jasný závazek státu takový systém vybudovat včetně závazného harmonogramu klíčových kroků. </a:t>
            </a:r>
            <a:endParaRPr lang="en-US" altLang="cs-CZ"/>
          </a:p>
          <a:p>
            <a:endParaRPr lang="cs-CZ" altLang="cs-CZ"/>
          </a:p>
        </p:txBody>
      </p:sp>
      <p:sp>
        <p:nvSpPr>
          <p:cNvPr id="227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4A5B62-1C57-467B-A3C2-DF2B8BDF7060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1931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MS PGothic" pitchFamily="34" charset="-128"/>
                <a:cs typeface="+mn-cs"/>
              </a:rPr>
              <a:t>Prosazení návrhu si vyžádá komplexní legislativní změny s cílem umožnit realizaci nadstavbových funkcí elektronické preskripce, založených na existenci dlouhodobého záznamu o předepsaných lécích (tzv. EZR, ELZ či PLZ), vedeného na základě souhlasu pacienta.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MS PGothic" pitchFamily="34" charset="-128"/>
                <a:cs typeface="+mn-cs"/>
              </a:rPr>
              <a:t>Fáze 1: </a:t>
            </a:r>
            <a:r>
              <a:rPr lang="cs-CZ" sz="1200" dirty="0"/>
              <a:t>Do 31.12.2017 bude probíhat implementace eP dle stávající legislativy, ale s maximálním možným přihlédnutím k budoucím funkcím očekávaným v dalších fázích projektu 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89EBCF-6587-AD40-B834-AE6F77D9CF2E}" type="slidenum">
              <a:rPr kumimoji="0" lang="cs-CZ" altLang="cs-CZ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altLang="cs-CZ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28994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37938075" indent="-37480875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7EF77E5B-837B-4557-98B7-DBDF02790BF8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16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048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2150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 altLang="cs-CZ" dirty="0">
              <a:latin typeface="Times New Roman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366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ea typeface="+mn-ea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F42ECD-A3E1-4051-A63E-51E4EC2900F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3034942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E3894-51FA-4CFA-8E11-57E97FB0EB4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238491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FA51C8-EBBA-4F22-8C69-D0E36670E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864184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D6A75A-7D46-486C-A9D1-3C354F6AA1E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2862885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solidFill>
                <a:srgbClr val="003D61"/>
              </a:solidFill>
              <a:ea typeface="MS PGothic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4957E3-DB9D-4C7E-88D8-0421C4E6BCF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838572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9E6DE-BADC-41F1-9849-5EBD8A36D8A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881917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3926B-4E51-4317-889A-D88EE52B29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6654953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63338-A201-4583-B856-8717D93E581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855337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B4027-8E9B-4B11-A2F3-15BE1144F6B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9239383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83586-ED8E-49E0-B41B-A4558BCF828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347193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8DA47-FAA6-4AB2-A663-4A2A9CBFA9E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262181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6FBF58-638B-4F6E-B04D-B30BBE94D78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977706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E1269-6763-4A99-9233-932438FBEBD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212329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6A2ED-6376-4182-9A44-2D5978F6298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2760091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935DD-58D1-4953-AACA-62B4F5392E2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9823443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8934C-5DE1-490F-A966-CB1BCF8F890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8197332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47E5E-001E-426D-A8A3-B9917B2FA7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35909437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0CAA144A-3FE2-492A-979B-C35E06B9075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470464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7AC2BE5B-4432-4268-AA6A-05877A4643A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359412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20717513-F89B-4BFF-AEEA-DC838EC3657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20084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1946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3321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340F7527-C20C-469F-B6EB-4FC35C9D678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227313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96A47850-3FDB-427C-85DC-04A322D23EC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163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D0617-7F66-4A0A-8FA2-94175607C7A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9306935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1AA360DE-F2D9-46BF-B998-57CA5523513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379201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7CB7824C-B2F9-42AD-B204-EC30B963777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63713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096474AF-988F-4A5D-9767-D32730BE2A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21723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B451F18F-3B6D-49A5-BAF3-90AAE3B0B38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344626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BAE504B5-FE51-45DE-8B2A-3B9CB23A5EA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48569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7037" cy="612457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457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fld id="{8DF947A1-ED37-4AEC-BE72-F2A4DB2ECD0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11311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ea typeface="+mn-ea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20B846-B205-0C4D-BD6E-BE9D29453800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05257147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73747-4BB7-C646-9E16-24A07BD8C90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24846669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A08E62-32F3-4249-B1A2-80B21911ED5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09225452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4E1BF-F0B5-2342-A995-F98626D6F48B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582864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7A63C-D79F-4A40-A546-76F44BA3AD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6861060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5464E3-26E4-844B-9C36-A944FF7C620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3444929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A3128-48FC-F148-901A-47F33B158641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5513842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115FA-5DB5-D040-A7E0-D605243A95B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3256994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03DC5-D011-924C-ACD4-966A8C574442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9174177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C2F77-8B21-3B4E-B3B4-4E0E35A8722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78958881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F861F-B34B-FB48-B60D-63B363154C9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21080596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2F8FF-69C4-2C49-949F-29934DB445E2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99819558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23818-756E-E54D-B759-BB8386530DF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436860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173EB-ACD0-421C-A82C-8674A75039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97595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BAF55-67BD-4B9E-8810-4E58688D021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598880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A58774-B12E-45F2-BD92-63B1FB2712F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3085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CE8CA5-AFE5-440A-88D5-4C542B9AC34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476114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E31CF-4522-431E-A032-8AD93B88D8E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039248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>
              <a:solidFill>
                <a:schemeClr val="bg1"/>
              </a:solidFill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r>
              <a:rPr lang="cs-CZ" altLang="cs-CZ"/>
              <a:t/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charset="0"/>
              </a:defRPr>
            </a:lvl1pPr>
          </a:lstStyle>
          <a:p>
            <a:fld id="{05E22F66-7640-4D6C-BC62-835D21BD191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ea typeface="+mn-ea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ea typeface="+mn-ea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ea typeface="+mn-ea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ea typeface="+mn-ea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4" r:id="rId1"/>
    <p:sldLayoutId id="2147484542" r:id="rId2"/>
    <p:sldLayoutId id="2147484543" r:id="rId3"/>
    <p:sldLayoutId id="2147484544" r:id="rId4"/>
    <p:sldLayoutId id="2147484545" r:id="rId5"/>
    <p:sldLayoutId id="2147484546" r:id="rId6"/>
    <p:sldLayoutId id="2147484547" r:id="rId7"/>
    <p:sldLayoutId id="2147484548" r:id="rId8"/>
    <p:sldLayoutId id="2147484549" r:id="rId9"/>
    <p:sldLayoutId id="2147484550" r:id="rId10"/>
    <p:sldLayoutId id="2147484551" r:id="rId11"/>
    <p:sldLayoutId id="2147484552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dirty="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r>
              <a:rPr lang="cs-CZ" altLang="cs-CZ"/>
              <a:t/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3D6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3D6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3D61"/>
                </a:solidFill>
                <a:latin typeface="GillSans" charset="0"/>
              </a:defRPr>
            </a:lvl1pPr>
          </a:lstStyle>
          <a:p>
            <a:fld id="{5D18C924-CA39-4B29-A6B1-F0F354512C6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solidFill>
                <a:srgbClr val="003D61"/>
              </a:solidFill>
              <a:ea typeface="MS PGothic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solidFill>
                <a:srgbClr val="003D61"/>
              </a:solidFill>
              <a:ea typeface="MS PGothic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solidFill>
                <a:srgbClr val="003D61"/>
              </a:solidFill>
              <a:ea typeface="MS PGothic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solidFill>
                <a:srgbClr val="003D61"/>
              </a:solidFill>
              <a:ea typeface="MS PGothic" charset="-128"/>
            </a:endParaRPr>
          </a:p>
        </p:txBody>
      </p:sp>
      <p:pic>
        <p:nvPicPr>
          <p:cNvPr id="2060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59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8" r:id="rId1"/>
    <p:sldLayoutId id="2147484639" r:id="rId2"/>
    <p:sldLayoutId id="2147484640" r:id="rId3"/>
    <p:sldLayoutId id="2147484641" r:id="rId4"/>
    <p:sldLayoutId id="2147484642" r:id="rId5"/>
    <p:sldLayoutId id="2147484643" r:id="rId6"/>
    <p:sldLayoutId id="2147484644" r:id="rId7"/>
    <p:sldLayoutId id="2147484645" r:id="rId8"/>
    <p:sldLayoutId id="2147484646" r:id="rId9"/>
    <p:sldLayoutId id="2147484647" r:id="rId10"/>
    <p:sldLayoutId id="2147484648" r:id="rId11"/>
    <p:sldLayoutId id="2147484649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rgbClr val="003D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dirty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29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29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220788" y="6245225"/>
            <a:ext cx="13700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dirty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916238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dirty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207125" y="6245225"/>
            <a:ext cx="183356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defTabSz="449263">
              <a:buSzPct val="100000"/>
              <a:defRPr sz="1200">
                <a:solidFill>
                  <a:srgbClr val="FFFFFF"/>
                </a:solidFill>
                <a:latin typeface="GillSans" charset="0"/>
                <a:ea typeface="Microsoft YaHei" panose="020B0503020204020204" pitchFamily="34" charset="-122"/>
              </a:defRPr>
            </a:lvl1pPr>
          </a:lstStyle>
          <a:p>
            <a:fld id="{CA4B3BB8-C840-44A6-AC2A-2A0BF4C3A99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8506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FFFFF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858585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r>
              <a:rPr lang="cs-CZ" altLang="cs-CZ"/>
              <a:t/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charset="0"/>
              </a:defRPr>
            </a:lvl1pPr>
          </a:lstStyle>
          <a:p>
            <a:fld id="{0447DDBA-8F8E-6442-9560-A6DA6127EA56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ea typeface="+mn-ea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ea typeface="+mn-ea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ea typeface="+mn-ea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>
              <a:ea typeface="+mn-ea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396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3" r:id="rId1"/>
    <p:sldLayoutId id="2147484664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  <p:sldLayoutId id="2147484672" r:id="rId10"/>
    <p:sldLayoutId id="2147484673" r:id="rId11"/>
    <p:sldLayoutId id="2147484674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349500"/>
            <a:ext cx="8712968" cy="21891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4000" dirty="0" smtClean="0"/>
              <a:t>Pracovní skupina</a:t>
            </a:r>
            <a:br>
              <a:rPr lang="cs-CZ" altLang="cs-CZ" sz="4000" dirty="0" smtClean="0"/>
            </a:br>
            <a:r>
              <a:rPr lang="cs-CZ" altLang="cs-CZ" sz="4000" dirty="0" smtClean="0"/>
              <a:t>Elektronická preskripce</a:t>
            </a:r>
            <a:endParaRPr lang="en-GB" altLang="cs-CZ" sz="2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581525"/>
            <a:ext cx="7272337" cy="1295400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cs-CZ" altLang="cs-CZ" sz="2400" dirty="0"/>
              <a:t>Ing. Hynek KRUŽÍK</a:t>
            </a:r>
          </a:p>
          <a:p>
            <a:pPr marL="0" indent="0" algn="ctr" eaLnBrk="1" hangingPunct="1">
              <a:defRPr/>
            </a:pPr>
            <a:r>
              <a:rPr lang="cs-CZ" sz="2400" dirty="0"/>
              <a:t>p</a:t>
            </a:r>
            <a:r>
              <a:rPr lang="cs-CZ" sz="2400" dirty="0" smtClean="0"/>
              <a:t>ředseda </a:t>
            </a:r>
            <a:r>
              <a:rPr lang="cs-CZ" sz="2400" dirty="0"/>
              <a:t>pracovní </a:t>
            </a:r>
            <a:r>
              <a:rPr lang="cs-CZ" sz="2400" dirty="0" smtClean="0"/>
              <a:t>skupiny</a:t>
            </a:r>
            <a:endParaRPr lang="cs-CZ" altLang="cs-CZ" sz="2400" dirty="0"/>
          </a:p>
          <a:p>
            <a:pPr marL="0" indent="0" eaLnBrk="1" hangingPunct="1">
              <a:defRPr/>
            </a:pPr>
            <a:endParaRPr lang="cs-CZ" altLang="cs-CZ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9673" y="5666928"/>
            <a:ext cx="727233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cs-CZ" sz="2000" kern="0" dirty="0" err="1" smtClean="0"/>
              <a:t>NSeZ</a:t>
            </a:r>
            <a:r>
              <a:rPr lang="cs-CZ" sz="2000" kern="0" dirty="0" smtClean="0"/>
              <a:t> – neveřejná prezentace</a:t>
            </a:r>
          </a:p>
          <a:p>
            <a:pPr>
              <a:defRPr/>
            </a:pPr>
            <a:r>
              <a:rPr lang="cs-CZ" sz="2000" kern="0" dirty="0" smtClean="0"/>
              <a:t>Emauzy, 16.6.2016</a:t>
            </a:r>
            <a:endParaRPr lang="cs-CZ" altLang="cs-CZ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171714489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Návrh podmínek  (předběžný)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4"/>
              <a:defRPr/>
            </a:pPr>
            <a:r>
              <a:rPr lang="cs-CZ" dirty="0"/>
              <a:t>Stát učiní potřebná opatření k zajištění technické infrastruktury v ordinacích tam, kde není objektivně komerčně dosažitelná. Prokazatelná nedosažitelnost technické infrastruktury (zejména vysokorychlostního internetu) bude jednou z výjimek z povinnosti předepisovat elektronicky.</a:t>
            </a:r>
            <a:endParaRPr lang="en-US" dirty="0"/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cs-CZ" dirty="0"/>
              <a:t>Dostatečné ověření pilotním provozem – systém bude povinný až po dostatečně dlouhém plošném ověření (např. v určitém kraji) ve všech hlavních typech zdravotnických zařízení. </a:t>
            </a:r>
            <a:endParaRPr lang="en-US" dirty="0"/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cs-CZ" dirty="0"/>
              <a:t>Systém bude umožňovat náhled pro pacienty, lékaře i lékárníky do EZR (elektronického záznamu receptu), včetně dostupné historie receptů, na základě zákonného oprávnění či z rozhodnutí pacienta.</a:t>
            </a:r>
            <a:endParaRPr lang="en-US" dirty="0"/>
          </a:p>
          <a:p>
            <a:pPr>
              <a:buFont typeface="Wingdings" charset="2"/>
              <a:buNone/>
              <a:defRPr/>
            </a:pPr>
            <a:endParaRPr lang="cs-CZ" dirty="0"/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8219AE-50BD-4FCE-A6C2-A76E23DB01A3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293442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Vize budoucího systému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  <a:defRPr/>
            </a:pPr>
            <a:r>
              <a:rPr lang="cs-CZ" dirty="0"/>
              <a:t>Katalog potřeba požadavků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Pohled: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Pacientů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Lékařů 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Lékárníků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ZP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MZCR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Počet požadavků: cca 100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Další postup: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Konsolidace (duplicity, kontradikce) 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Priorizace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  <p:sp>
        <p:nvSpPr>
          <p:cNvPr id="1720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6FEA1D-6580-45F9-9892-9E0BB8E008F3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32674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Business Architektura systému – As Is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9313" y="1600200"/>
            <a:ext cx="5022850" cy="4525963"/>
          </a:xfrm>
        </p:spPr>
      </p:pic>
      <p:sp>
        <p:nvSpPr>
          <p:cNvPr id="1730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672736-334F-4518-9AC9-0150FFF8A8C8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94871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Business Architektura systému – To Be</a:t>
            </a:r>
          </a:p>
        </p:txBody>
      </p:sp>
      <p:sp>
        <p:nvSpPr>
          <p:cNvPr id="1740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A5125-6875-4997-A72F-4D85D43E80FE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6200" y="1600200"/>
            <a:ext cx="6569075" cy="4525963"/>
          </a:xfrm>
        </p:spPr>
      </p:pic>
    </p:spTree>
    <p:extLst>
      <p:ext uri="{BB962C8B-B14F-4D97-AF65-F5344CB8AC3E}">
        <p14:creationId xmlns:p14="http://schemas.microsoft.com/office/powerpoint/2010/main" val="182451503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zavedení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873747-4BB7-C646-9E16-24A07BD8C903}" type="slidenum">
              <a:rPr kumimoji="0" lang="cs-CZ" altLang="cs-CZ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altLang="cs-CZ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632848" cy="1910777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1115615" y="3573016"/>
          <a:ext cx="7416824" cy="3053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132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512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523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Krok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Termín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Implementace eP - fáze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do 31. 12. 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kern="1200" dirty="0">
                          <a:effectLst/>
                        </a:rPr>
                        <a:t>Návrh věcného záměru a příprava legislativních změn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kern="1200" dirty="0">
                          <a:effectLst/>
                        </a:rPr>
                        <a:t>do 31. 7. 2016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Projednání a přijetí návrhu novely zákona, vč. souvisejících předpisů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s účinností od 1.1.2018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Implementace eP – Fáze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od 1.9.2017 – do 31.12.2018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Pilotní ověření 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1.1.2019 – 30.6.2019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Přechodné období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1.7.2019 – 31.12.2019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Plošné povinné využívání 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od 1.1.2020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36267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Ukazatele úspěšného naplnění cíle - návrh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233488" y="1600200"/>
          <a:ext cx="6794500" cy="361841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3790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154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233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Název ukazatele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Cílová hodnota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46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elektronizace různých typů receptů z celkového množství typů receptů.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100%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46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elektronicky vystavených receptů ze všech vystavených receptů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85%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233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elektronicky vydaných léků ze všech léků vydaných na předpis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95%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46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elektronizace různých typů poukazů z celkového množství typů poukazů.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75%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46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elektronicky vystavených poukazů ze všech vystavených elektronizovaných poukazů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85%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46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Podíl elektronicky vydaných pomůcek ze všech pomůcek vydaných na elektronizovaný poukaz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95%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233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Spokojenost lékařů se systémem elektronické preskripce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80%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233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Spokojenost lékárníků se systémem elektronické preskripce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80%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233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Spokojenost pacientů se systémem elektronické preskripce</a:t>
                      </a:r>
                      <a:endParaRPr lang="en-US" sz="120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80%</a:t>
                      </a:r>
                      <a:endParaRPr lang="en-US" sz="1200" dirty="0">
                        <a:effectLst/>
                        <a:latin typeface="Calibri Light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81444" marR="81444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873747-4BB7-C646-9E16-24A07BD8C903}" type="slidenum">
              <a:rPr kumimoji="0" lang="cs-CZ" altLang="cs-CZ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altLang="cs-CZ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1516201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ext Box 1"/>
          <p:cNvSpPr txBox="1">
            <a:spLocks noChangeArrowheads="1"/>
          </p:cNvSpPr>
          <p:nvPr/>
        </p:nvSpPr>
        <p:spPr bwMode="auto">
          <a:xfrm>
            <a:off x="1233488" y="1844675"/>
            <a:ext cx="67945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1pPr>
            <a:lvl2pPr marL="37931725" indent="-37474525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2pPr>
            <a:lvl3pPr marL="11430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3pPr>
            <a:lvl4pPr marL="16002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4pPr>
            <a:lvl5pPr marL="20574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cs-CZ" altLang="cs-CZ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  <a:t/>
            </a:r>
            <a:br>
              <a:rPr kumimoji="0" lang="cs-CZ" altLang="cs-CZ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</a:br>
            <a:r>
              <a:rPr kumimoji="0" lang="cs-CZ" altLang="cs-CZ" sz="3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  <a:t>Děkuji za pozornost!</a:t>
            </a:r>
          </a:p>
        </p:txBody>
      </p:sp>
      <p:sp>
        <p:nvSpPr>
          <p:cNvPr id="176131" name="Text Box 2"/>
          <p:cNvSpPr txBox="1">
            <a:spLocks noChangeArrowheads="1"/>
          </p:cNvSpPr>
          <p:nvPr/>
        </p:nvSpPr>
        <p:spPr bwMode="auto">
          <a:xfrm>
            <a:off x="1258888" y="2060575"/>
            <a:ext cx="67945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04800" indent="-303213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1pPr>
            <a:lvl2pPr marL="37931725" indent="-37474525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2pPr>
            <a:lvl3pPr marL="11430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3pPr>
            <a:lvl4pPr marL="16002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4pPr>
            <a:lvl5pPr marL="20574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9pPr>
          </a:lstStyle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r>
              <a:rPr kumimoji="0" lang="cs-CZ" altLang="cs-CZ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  <a:t>Hynek Kružík</a:t>
            </a: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r>
              <a:rPr kumimoji="0" lang="cs-CZ" altLang="cs-CZ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  <a:t>Předseda PS ePreskripce</a:t>
            </a: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000" b="0" i="1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304800" marR="0" lvl="0" indent="-303213" algn="ctr" defTabSz="449263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/>
            </a:pPr>
            <a:endParaRPr kumimoji="0" lang="cs-CZ" altLang="cs-CZ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76132" name="Zástupný symbol pro číslo snímku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 b="1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3D61"/>
                </a:solidFill>
                <a:latin typeface="GillSans" charset="0"/>
                <a:ea typeface="Microsoft YaHei" panose="020B0503020204020204" pitchFamily="34" charset="-122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anose="020B0503020204020204" pitchFamily="34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fld id="{0D52584D-443D-459A-BF3C-3A7B16A29A64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Sans" charset="0"/>
                <a:ea typeface="Microsoft YaHei" panose="020B0503020204020204" pitchFamily="34" charset="-122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t>16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Sans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6460083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dirty="0"/>
              <a:t>Agenda</a:t>
            </a: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/>
          <a:srcRect l="20798" t="21362" r="8621" b="67514"/>
          <a:stretch>
            <a:fillRect/>
          </a:stretch>
        </p:blipFill>
        <p:spPr bwMode="auto">
          <a:xfrm>
            <a:off x="6680200" y="5740400"/>
            <a:ext cx="2463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B4D50D-E78F-44A0-A54E-31420DD2D224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948843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Zadání činnosti PS (statut 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/>
              <a:t>Hlavním posláním PS ePreskripce NSeZ je příprava postupného náběhu plnohodnotné elektronické preskripce včetně vedení lékového záznamu pacienta, přístupného oprávněným lékařům, lékárníkům a pacientovi, s možnostmi kontroly interakcí a duplicit.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PS ePreskripce NSeZ dále zejména: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spolupracuje s dalšími institucemi působícími v oblasti elektronické preskripce a dispenzace;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podílí se na zpracování všech částí Národní strategie elektronického zdravotnictví, dotýkajících se oblasti elektronické preskripce a dispenzace.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Složení PS: ČLeK, ČLK, ČLS JEP, GML, ZP (VZP a SZP), SÚKL, MZ (FAR, LEG, INF), ÚZIS</a:t>
            </a:r>
          </a:p>
          <a:p>
            <a:pPr>
              <a:buFont typeface="Wingdings" charset="2"/>
              <a:buNone/>
              <a:defRPr/>
            </a:pPr>
            <a:endParaRPr lang="cs-CZ" dirty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C11BF6-90D8-48EC-9983-70522ADAF427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831040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600"/>
              <a:t>Složení skupiny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941206"/>
              </p:ext>
            </p:extLst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44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4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00365-5D60-49E3-955E-CB72E9D05CCF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332802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Specifika činnosti 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2"/>
              <a:buNone/>
              <a:defRPr/>
            </a:pPr>
            <a:r>
              <a:rPr lang="cs-CZ" dirty="0"/>
              <a:t>PS má za úkol připravit vizi budoucího stavu, identifikovat podmínky a navrhnout kroky jeho dosažení, a to v situaci kdy zároveň probíhá implementace (aktualizace) systému ePreskripce dle stávající legislativy.</a:t>
            </a:r>
          </a:p>
          <a:p>
            <a:pPr>
              <a:buFont typeface="Wingdings" charset="2"/>
              <a:buNone/>
              <a:defRPr/>
            </a:pPr>
            <a:endParaRPr lang="cs-CZ" dirty="0"/>
          </a:p>
          <a:p>
            <a:pPr marL="0" indent="0">
              <a:buFont typeface="Wingdings" charset="2"/>
              <a:buNone/>
              <a:defRPr/>
            </a:pPr>
            <a:r>
              <a:rPr lang="cs-CZ" dirty="0"/>
              <a:t>Všechny kroky PS ePreskripce tedy sledují tyto základní cíle:</a:t>
            </a:r>
          </a:p>
          <a:p>
            <a:pPr lvl="1">
              <a:buFont typeface="Wingdings" charset="2"/>
              <a:buNone/>
              <a:defRPr/>
            </a:pPr>
            <a:r>
              <a:rPr lang="cs-CZ" dirty="0"/>
              <a:t>- Formulovat cílovou podobu systému eP dle principů NSEZ, a to konsensuálně v rámci PS</a:t>
            </a:r>
          </a:p>
          <a:p>
            <a:pPr lvl="1">
              <a:buFont typeface="Wingdings" charset="2"/>
              <a:buNone/>
              <a:defRPr/>
            </a:pPr>
            <a:r>
              <a:rPr lang="cs-CZ" dirty="0"/>
              <a:t>- Připravit legislativní změny umožňující naplnění této vize</a:t>
            </a:r>
          </a:p>
          <a:p>
            <a:pPr lvl="1">
              <a:buFont typeface="Wingdings" charset="2"/>
              <a:buNone/>
              <a:defRPr/>
            </a:pPr>
            <a:r>
              <a:rPr lang="cs-CZ" dirty="0"/>
              <a:t>- Minimalizovat škody vyplývající z povinnosti připravovat systém eP až na další v souladu se současnou legislativou   </a:t>
            </a:r>
          </a:p>
        </p:txBody>
      </p:sp>
      <p:sp>
        <p:nvSpPr>
          <p:cNvPr id="1658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D65389-7842-4B61-A315-1A28C09636C6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42063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Současný stav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dirty="0"/>
              <a:t>V současné legislativní situaci projekt elektronické preskripce nemůže realizovat významnou část možných přínosů a realizovat očekávání plynoucí z elektronizace zdravotnictví</a:t>
            </a:r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AD23C4-41E1-41D8-B124-0347B6D195EE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924635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Principy přístupu k projektu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dirty="0"/>
              <a:t>Navrhujeme provést takové úpravy legislativy, které umožní realizaci řady chybějících nadstavbových funkcí, především realizaci dlouhodobého záznamu elektronických receptů (EZR) a jeho zpřístupnění pacientům, oprávněným lékařům a lékárníkům a dalším subjektům, majícím přístup na základě zákonného oprávnění či z rozhodnutí pacienta.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Systém elektronického receptu musí být implementován tak, aby plně respektoval potřeby a zájmy pacientů a zároveň přinášel pro předepisující lékaře a vydávající lékárníky nejen povinnost, ale zároveň i nezpochybnitelné přínosy.</a:t>
            </a:r>
            <a:r>
              <a:rPr lang="en-US" dirty="0"/>
              <a:t> </a:t>
            </a:r>
            <a:endParaRPr lang="cs-CZ" dirty="0"/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9A5ED9-7888-4277-9975-D6D9D9A53B83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515013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Návrh postupu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/>
              <a:t>Připravit legislativní úpravu založenou na následujících principech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Povinnost využívat systém elektronické preskripce bude pro lékaře i lékárníky v zákoně zachována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Zavedení systému elektronické preskripce nesmí omezit možnost vystavit pacientovi recept za každých okolností kdy je to nezbytné, tedy i v případech, kdy lékař nemá přístup k technickým prostředkům, nezbytným pro elektronickou preskripci.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Povinnost lékařů vydávat elektronické recepty bude podmíněna splněním minimálních podmínek, umožňujících plný funkční rozvoj systému elektronické preskripce a uspokojení základních funkčních a technických požadavků všech participantů.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/>
              <a:t>Legislativní úprava bude obsahovat závazný harmonogram naplnění stanovených podmínek</a:t>
            </a:r>
          </a:p>
          <a:p>
            <a:pPr>
              <a:buFont typeface="Arial" charset="0"/>
              <a:buChar char="•"/>
              <a:defRPr/>
            </a:pPr>
            <a:r>
              <a:rPr lang="cs-CZ" dirty="0"/>
              <a:t>Legislativní úprava by měla být účinná od 1.1.2018</a:t>
            </a:r>
          </a:p>
          <a:p>
            <a:pPr>
              <a:buFont typeface="Wingdings" charset="2"/>
              <a:buNone/>
              <a:defRPr/>
            </a:pPr>
            <a:endParaRPr lang="cs-CZ" dirty="0"/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C4D969-9504-4946-B9A3-09FBFC751412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932750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Návrh podmínek (předběžný)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cs-CZ" dirty="0"/>
              <a:t>Bude zajištěn jednotný identitní prostor resortu. Uživatelé systému elektronické preskripce budou v systému identifikováni co nejjednodušším, ale zároveň bezpečným a spolehlivým způsobem a v souladu s principy elektronické státní správy.</a:t>
            </a:r>
            <a:endParaRPr lang="en-US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cs-CZ" dirty="0"/>
              <a:t>Lékař bude moci předepsat lék a lékárna umožní jeho výdej kdykoliv to bude vyžadovat neodkladný zájem pacienta, a to i v případě, když nebudou k dispozici prostředky elektronické preskripce, nebo když tyto prostředky selžou.</a:t>
            </a:r>
            <a:endParaRPr lang="en-US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cs-CZ" dirty="0"/>
              <a:t>Povinnost bude doplněna motivačním programem k využívání nástrojů elektronického zdravotnictví (vč. systému elektronické preskripce) pro lékárny a lékaře.</a:t>
            </a:r>
            <a:endParaRPr lang="en-US" dirty="0"/>
          </a:p>
        </p:txBody>
      </p:sp>
      <p:sp>
        <p:nvSpPr>
          <p:cNvPr id="169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A24012-7C7A-47F2-847B-939DE45CF7A8}" type="slidenum">
              <a:rPr kumimoji="0" lang="cs-CZ" altLang="cs-CZ" sz="1200" b="0" i="0" u="none" strike="noStrike" kern="0" cap="none" spc="0" normalizeH="0" baseline="0" noProof="0" smtClean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latin typeface="GillSans" charset="0"/>
                <a:ea typeface="MS PGothic" panose="020B0600070205080204" pitchFamily="34" charset="-128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altLang="cs-CZ" sz="1200" b="0" i="0" u="none" strike="noStrike" kern="0" cap="none" spc="0" normalizeH="0" baseline="0" noProof="0">
              <a:ln>
                <a:noFill/>
              </a:ln>
              <a:solidFill>
                <a:srgbClr val="003D61"/>
              </a:solidFill>
              <a:effectLst/>
              <a:uLnTx/>
              <a:uFillTx/>
              <a:latin typeface="GillSans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462913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Sans"/>
        <a:ea typeface="Microsoft YaHei"/>
        <a:cs typeface="Microsoft YaHei"/>
      </a:majorFont>
      <a:minorFont>
        <a:latin typeface="GillSans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821C225197642A381010D976912BE" ma:contentTypeVersion="0" ma:contentTypeDescription="Vytvoří nový dokument" ma:contentTypeScope="" ma:versionID="2618c7587f969cde4eadc579271624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ecb93c72f33e94aa0d8973920a8bbe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A36F466-F851-4DFB-B382-741F35131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2B1C939-B8C2-44D2-A1FA-D1F0F4950D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DADC3-48C3-4C76-946E-06A7CADD2877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3073</TotalTime>
  <Words>616</Words>
  <Application>Microsoft Office PowerPoint</Application>
  <PresentationFormat>Předvádění na obrazovce (4:3)</PresentationFormat>
  <Paragraphs>156</Paragraphs>
  <Slides>16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sablona_prezentace</vt:lpstr>
      <vt:lpstr>2_sablona_prezentace</vt:lpstr>
      <vt:lpstr>1_Office Theme</vt:lpstr>
      <vt:lpstr>5_sablona_prezentace</vt:lpstr>
      <vt:lpstr>Pracovní skupina Elektronická preskripce</vt:lpstr>
      <vt:lpstr>Agenda</vt:lpstr>
      <vt:lpstr>Zadání činnosti PS (statut PS)</vt:lpstr>
      <vt:lpstr>Složení skupiny skupiny</vt:lpstr>
      <vt:lpstr>Specifika činnosti PS</vt:lpstr>
      <vt:lpstr>Současný stav</vt:lpstr>
      <vt:lpstr>Principy přístupu k projektu</vt:lpstr>
      <vt:lpstr>Návrh postupu</vt:lpstr>
      <vt:lpstr>Návrh podmínek (předběžný)</vt:lpstr>
      <vt:lpstr>Návrh podmínek  (předběžný)</vt:lpstr>
      <vt:lpstr>Vize budoucího systému</vt:lpstr>
      <vt:lpstr>Business Architektura systému – As Is</vt:lpstr>
      <vt:lpstr>Business Architektura systému – To Be</vt:lpstr>
      <vt:lpstr>Harmonogram zavedení</vt:lpstr>
      <vt:lpstr>Ukazatele úspěšného naplnění cíle - návrh</vt:lpstr>
      <vt:lpstr>Prezentace aplikace PowerPoint</vt:lpstr>
    </vt:vector>
  </TitlesOfParts>
  <Company>Ministerstvo zdravotnictví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sajdlova</dc:creator>
  <cp:lastModifiedBy>Zeman Martin Ing.</cp:lastModifiedBy>
  <cp:revision>262</cp:revision>
  <dcterms:created xsi:type="dcterms:W3CDTF">2008-03-06T11:08:43Z</dcterms:created>
  <dcterms:modified xsi:type="dcterms:W3CDTF">2016-07-07T07:54:46Z</dcterms:modified>
</cp:coreProperties>
</file>